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9" r:id="rId4"/>
    <p:sldId id="264" r:id="rId5"/>
    <p:sldId id="265" r:id="rId6"/>
    <p:sldId id="266" r:id="rId7"/>
    <p:sldId id="267" r:id="rId8"/>
    <p:sldId id="271" r:id="rId9"/>
    <p:sldId id="268" r:id="rId10"/>
  </p:sldIdLst>
  <p:sldSz cx="12192000" cy="6858000"/>
  <p:notesSz cx="6858000" cy="9144000"/>
  <p:custDataLst>
    <p:tags r:id="rId12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116" y="6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818-B704-4601-A36C-F66C75418D42}" type="datetimeFigureOut">
              <a:rPr lang="fr-MA" smtClean="0"/>
              <a:t>20/08/2025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89DDE-1FF1-4C43-BAB8-73763C786EF7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651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752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0698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961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4859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953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903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981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89DDE-1FF1-4C43-BAB8-73763C786EF7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579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EE1F2-B778-4490-8269-BE02AAE9C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DB3CD3-38D4-4335-86B0-5DF080540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323998-DB35-431B-ABC1-2C6306A9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B12A12-906E-41AF-8582-03C60BA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799E4-EB2A-4F41-8DE5-4CB6A8DA3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0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C0F9FE-CCD3-4327-BDFD-182D86CF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FD0C2F-818D-4B94-8F3D-97FEE90B3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B21C95-A3D7-4F16-940F-DD02CA8DE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23138F-BBE2-4DCF-AE91-F5A9B431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1E4405-3586-40C0-A412-E6B27238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283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72FED-9906-497B-BF1E-023304F0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49AACA-BD5E-4CA3-8393-06EEC69FF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880E81-85F4-4EBE-A7A9-1C069940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8C70AD-E282-405C-8F9A-3CC6FB8C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76E284-1A04-42A6-A6AE-E4A71329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12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E2545-4CE6-44B0-BFFE-8079D65B1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4F8A0B-F5DE-46DE-9565-03ACD695E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1BD640-D1A1-4C1D-84A9-0081E594A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D6362B-DB17-4E8F-A08C-BAA6A5E7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7B2915-D3DB-47DF-86F5-E1CC37C47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FE0C8A-3C08-4DF8-8901-B7D67894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49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72A7E-4E63-49AF-8A46-DEE0F77AD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B64BC1-6E29-4F39-945B-89775F62E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BF1BE6-54FF-49ED-B6FF-A08DA8DBE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EC39B6E-AB96-48A9-8F04-A59C17DD9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5CB8D0-928E-42D8-9D70-74817977D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D9608F0-8CC4-4706-8040-39C9BC49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85F3CB9-F4C4-4E88-9E88-876E5783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0F2502D-361A-446A-BA8B-8073282F2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971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9C198C-3732-4D96-8316-C54E5AED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884DB1-0C12-4AFE-A4CE-284A79B8B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BC6C8E-C93C-4E4E-B57B-FE1B2F8E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B5D9D4-08AB-40D3-BA1D-66731879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3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0D5E8A-A3CE-4AA5-8833-4D79EE12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3717A5-BDC4-4161-B59D-F3FB0E61E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BB4EAF-BA3A-4008-BD14-9325224C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63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C84B28-2529-4D91-B88C-CED2C3B2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359DBA-57E5-4567-B57F-E618AC97B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20189B-FC46-49BC-8494-B8D88733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46A42B-C212-4C38-8FD1-51614771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5724A8-4452-4E81-9332-EFA0B9485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D38807-478B-4059-9CC2-3F991F8E3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1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3D70C-6981-46F5-BB64-2EE96A12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FC6CBF-92A6-42E9-83C1-02F4BE2BC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518010-FAEC-458F-BA9B-1D2212708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72D57E-163B-48BB-9018-FEB76DE01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E5E14F-8455-41F3-93AE-02AFB2564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1CED1-88F4-48CC-AC69-A586E96B4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27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95D22-D543-4634-BCAA-38A23D82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CB3772-2047-4CAF-8002-9DA839C15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4B94E8-5EDE-4E4D-BDAA-5104B03E0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174CE0-25DB-46A0-AAB9-0D24263E0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20F0A3-E030-4226-B2F5-CCCB687CE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081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8DDBB6-459D-4DC2-A061-90186F2E6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39F9FD-A14C-4829-990B-70D83F578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772F6-4993-4D74-9EE8-F24ED20BC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D58B5D-B3D4-44FF-B6E7-E7BE83831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60A4F8-1436-458E-AB54-A2906114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3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10B222B-7C4F-4187-9372-24D5DFAD1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D223E8-0B3B-480E-B58E-A23920FC0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34F90A-46BD-4C83-8A1D-297A970CC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740F0-A197-48CD-BDA4-1642C87A041E}" type="datetimeFigureOut">
              <a:rPr lang="fr-MA" smtClean="0"/>
              <a:t>20/08/2025</a:t>
            </a:fld>
            <a:endParaRPr lang="fr-M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B5B6E7-AF6D-4669-922E-91C56C741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6CBF01-26D1-420F-B3C4-992C2AC9C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33D12-2FE1-44BB-89FD-E49D7C113BB2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646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.wav"/><Relationship Id="rId7" Type="http://schemas.openxmlformats.org/officeDocument/2006/relationships/slide" Target="slide2.xml"/><Relationship Id="rId2" Type="http://schemas.microsoft.com/office/2007/relationships/media" Target="../media/media1.wav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image" Target="../media/image1.jpeg"/><Relationship Id="rId5" Type="http://schemas.openxmlformats.org/officeDocument/2006/relationships/audio" Target="../media/audio2.wav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9.xml"/><Relationship Id="rId7" Type="http://schemas.openxmlformats.org/officeDocument/2006/relationships/slide" Target="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1.jpeg"/><Relationship Id="rId11" Type="http://schemas.microsoft.com/office/2007/relationships/hdphoto" Target="../media/hdphoto2.wdp"/><Relationship Id="rId5" Type="http://schemas.openxmlformats.org/officeDocument/2006/relationships/audio" Target="../media/audio2.wav"/><Relationship Id="rId10" Type="http://schemas.openxmlformats.org/officeDocument/2006/relationships/image" Target="../media/image4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FABDF8-46D4-4E2A-9775-BDE1D110F0D6}"/>
              </a:ext>
            </a:extLst>
          </p:cNvPr>
          <p:cNvSpPr/>
          <p:nvPr/>
        </p:nvSpPr>
        <p:spPr>
          <a:xfrm>
            <a:off x="0" y="-228600"/>
            <a:ext cx="12192000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50043C-A99B-406F-AD54-D91425CBD2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C86892D-F380-492F-B843-C9061E274075}"/>
              </a:ext>
            </a:extLst>
          </p:cNvPr>
          <p:cNvSpPr/>
          <p:nvPr/>
        </p:nvSpPr>
        <p:spPr>
          <a:xfrm>
            <a:off x="4953000" y="1814052"/>
            <a:ext cx="2286000" cy="2286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101600">
              <a:schemeClr val="accent2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Triangle isocèle 7">
            <a:hlinkClick r:id="rId7" action="ppaction://hlinksldjump"/>
            <a:extLst>
              <a:ext uri="{FF2B5EF4-FFF2-40B4-BE49-F238E27FC236}">
                <a16:creationId xmlns:a16="http://schemas.microsoft.com/office/drawing/2014/main" id="{E614ED3F-FE96-4733-BCAF-622058A2107F}"/>
              </a:ext>
            </a:extLst>
          </p:cNvPr>
          <p:cNvSpPr/>
          <p:nvPr/>
        </p:nvSpPr>
        <p:spPr>
          <a:xfrm rot="5400000">
            <a:off x="5540679" y="2256964"/>
            <a:ext cx="1624203" cy="140017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/>
              <a:t> </a:t>
            </a:r>
          </a:p>
          <a:p>
            <a:pPr algn="ctr"/>
            <a:r>
              <a:rPr lang="fr-MA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D4AB43-1A93-4A5A-B1BB-6067309E0EE1}"/>
              </a:ext>
            </a:extLst>
          </p:cNvPr>
          <p:cNvSpPr txBox="1"/>
          <p:nvPr/>
        </p:nvSpPr>
        <p:spPr>
          <a:xfrm>
            <a:off x="4761987" y="4378390"/>
            <a:ext cx="2668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solidFill>
                  <a:schemeClr val="accent2"/>
                </a:solidFill>
                <a:latin typeface="Almarai ExtraBold" pitchFamily="2" charset="-78"/>
                <a:cs typeface="Almarai ExtraBold" pitchFamily="2" charset="-78"/>
              </a:rPr>
              <a:t>الـــعـــب الآن</a:t>
            </a:r>
            <a:endParaRPr lang="fr-MA" sz="2800" dirty="0">
              <a:solidFill>
                <a:schemeClr val="accent2"/>
              </a:solidFill>
              <a:latin typeface="Almarai ExtraBold" pitchFamily="2" charset="-78"/>
              <a:cs typeface="Almarai ExtraBold" pitchFamily="2" charset="-78"/>
            </a:endParaRPr>
          </a:p>
        </p:txBody>
      </p:sp>
      <p:pic>
        <p:nvPicPr>
          <p:cNvPr id="2" name="Documentary sond">
            <a:hlinkClick r:id="" action="ppaction://media"/>
            <a:extLst>
              <a:ext uri="{FF2B5EF4-FFF2-40B4-BE49-F238E27FC236}">
                <a16:creationId xmlns:a16="http://schemas.microsoft.com/office/drawing/2014/main" id="{92B84377-82BF-4A99-9BFB-4CFC19A4B8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575425" y="-3924300"/>
            <a:ext cx="609600" cy="6096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0C5D3FE-A233-4950-BDC3-FFEDFBA579F6}"/>
              </a:ext>
            </a:extLst>
          </p:cNvPr>
          <p:cNvSpPr txBox="1"/>
          <p:nvPr/>
        </p:nvSpPr>
        <p:spPr>
          <a:xfrm>
            <a:off x="2540567" y="60278"/>
            <a:ext cx="7110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acen Samra" panose="02000000000000000000" pitchFamily="2" charset="-78"/>
                <a:cs typeface="Hacen Samra" panose="02000000000000000000" pitchFamily="2" charset="-78"/>
              </a:rPr>
              <a:t>لعبة جدول الضرب</a:t>
            </a:r>
            <a:endParaRPr lang="fr-MA" sz="7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977412-34DA-278E-370D-0CD7498E9A1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6309563"/>
            <a:ext cx="12192000" cy="548437"/>
            <a:chOff x="0" y="6309563"/>
            <a:chExt cx="12192000" cy="54843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B82DB0-3376-585E-F68D-247319DADDD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6309563"/>
              <a:ext cx="12192000" cy="548437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0"/>
                    <a:lumMod val="0"/>
                  </a:schemeClr>
                </a:gs>
                <a:gs pos="23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A blu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8A38259D-FF35-B59C-8BA1-2F7A83E10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9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986" y="6448019"/>
              <a:ext cx="2668025" cy="34970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7653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A450043C-A99B-406F-AD54-D91425CBD2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9" name="Effect 2">
            <a:extLst>
              <a:ext uri="{FF2B5EF4-FFF2-40B4-BE49-F238E27FC236}">
                <a16:creationId xmlns:a16="http://schemas.microsoft.com/office/drawing/2014/main" id="{915DC20B-A4B1-43EA-9B4F-AD9F72A7E821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Effect centre">
            <a:extLst>
              <a:ext uri="{FF2B5EF4-FFF2-40B4-BE49-F238E27FC236}">
                <a16:creationId xmlns:a16="http://schemas.microsoft.com/office/drawing/2014/main" id="{AB00A0C3-88E8-499B-9523-0F4155DCE582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Cadre d'operation">
            <a:extLst>
              <a:ext uri="{FF2B5EF4-FFF2-40B4-BE49-F238E27FC236}">
                <a16:creationId xmlns:a16="http://schemas.microsoft.com/office/drawing/2014/main" id="{68C86AA7-0395-4261-BE98-13408B438C6F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L'operation ici">
            <a:extLst>
              <a:ext uri="{FF2B5EF4-FFF2-40B4-BE49-F238E27FC236}">
                <a16:creationId xmlns:a16="http://schemas.microsoft.com/office/drawing/2014/main" id="{4630CA07-073A-45CD-8FC3-E4448D6B7475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8x4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FD91629-AAB3-4682-ACB6-DA81DB7BE2E0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A9F48D3-4028-4A36-A1DA-5FEEB41293A4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F 3">
            <a:extLst>
              <a:ext uri="{FF2B5EF4-FFF2-40B4-BE49-F238E27FC236}">
                <a16:creationId xmlns:a16="http://schemas.microsoft.com/office/drawing/2014/main" id="{A5BCA237-5230-42EA-9279-9DBFE1D56756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4BA87F2D-4854-45F5-B1AA-3E62EF29443B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2" name="F2">
            <a:extLst>
              <a:ext uri="{FF2B5EF4-FFF2-40B4-BE49-F238E27FC236}">
                <a16:creationId xmlns:a16="http://schemas.microsoft.com/office/drawing/2014/main" id="{E22EA1E2-0DAE-4462-A16C-29D52412B1C8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10FDC17F-4DA7-46B0-AB8F-1F693FBA1ED1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4" name="F">
            <a:extLst>
              <a:ext uri="{FF2B5EF4-FFF2-40B4-BE49-F238E27FC236}">
                <a16:creationId xmlns:a16="http://schemas.microsoft.com/office/drawing/2014/main" id="{66B405B1-9C08-46A5-9C4A-A69C392A93F7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9F3F4A88-BB4E-4EF8-BAE7-A84901C25FEF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9" name="V">
            <a:hlinkClick r:id="" action="ppaction://macro?name=vrais">
              <a:snd r:embed="rId5" name="Correct Answer Sound Effect.wav"/>
            </a:hlinkClick>
            <a:extLst>
              <a:ext uri="{FF2B5EF4-FFF2-40B4-BE49-F238E27FC236}">
                <a16:creationId xmlns:a16="http://schemas.microsoft.com/office/drawing/2014/main" id="{1BB0A6D3-ABE1-4340-85E5-04A6FB645524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2A25AB38-9E35-422C-B44A-EC9AEA5139D8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830427F-393A-47E9-B7BE-A96E64490154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7AC156-E346-4A79-9627-42BE75D58A4B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hlinkClick r:id="" action="ppaction://macro?name=Sortie"/>
            <a:extLst>
              <a:ext uri="{FF2B5EF4-FFF2-40B4-BE49-F238E27FC236}">
                <a16:creationId xmlns:a16="http://schemas.microsoft.com/office/drawing/2014/main" id="{64B6B111-A2C7-4BE2-8B45-75A549289A7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4" name="Image 23">
            <a:hlinkClick r:id="" action="ppaction://macro?name=Ressayer"/>
            <a:extLst>
              <a:ext uri="{FF2B5EF4-FFF2-40B4-BE49-F238E27FC236}">
                <a16:creationId xmlns:a16="http://schemas.microsoft.com/office/drawing/2014/main" id="{02D5EF54-087C-478E-AA26-AB1C6EF761F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Score">
            <a:extLst>
              <a:ext uri="{FF2B5EF4-FFF2-40B4-BE49-F238E27FC236}">
                <a16:creationId xmlns:a16="http://schemas.microsoft.com/office/drawing/2014/main" id="{60BB28A7-C7EE-480D-AFE9-C2C013D5451D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0">
            <a:extLst>
              <a:ext uri="{FF2B5EF4-FFF2-40B4-BE49-F238E27FC236}">
                <a16:creationId xmlns:a16="http://schemas.microsoft.com/office/drawing/2014/main" id="{DD0DA329-6B74-4387-B4CD-8395E02746D0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8" name="1">
            <a:extLst>
              <a:ext uri="{FF2B5EF4-FFF2-40B4-BE49-F238E27FC236}">
                <a16:creationId xmlns:a16="http://schemas.microsoft.com/office/drawing/2014/main" id="{5C613ECF-44C1-40CC-91D9-52FBA1FAE5BC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25" name="2" hidden="1">
            <a:extLst>
              <a:ext uri="{FF2B5EF4-FFF2-40B4-BE49-F238E27FC236}">
                <a16:creationId xmlns:a16="http://schemas.microsoft.com/office/drawing/2014/main" id="{4A48E7C8-F16B-4ABF-AD2B-40025F90DF47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26" name="3" hidden="1">
            <a:extLst>
              <a:ext uri="{FF2B5EF4-FFF2-40B4-BE49-F238E27FC236}">
                <a16:creationId xmlns:a16="http://schemas.microsoft.com/office/drawing/2014/main" id="{1AF7724D-33E1-435F-83E0-734DD74BA177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27" name="4" hidden="1">
            <a:extLst>
              <a:ext uri="{FF2B5EF4-FFF2-40B4-BE49-F238E27FC236}">
                <a16:creationId xmlns:a16="http://schemas.microsoft.com/office/drawing/2014/main" id="{434DF793-2E00-42EE-9912-E543DD3AAF6D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28" name="5" hidden="1">
            <a:extLst>
              <a:ext uri="{FF2B5EF4-FFF2-40B4-BE49-F238E27FC236}">
                <a16:creationId xmlns:a16="http://schemas.microsoft.com/office/drawing/2014/main" id="{B3396651-C5AE-42B3-A0D9-8ACC1CF708B0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29" name="6" hidden="1">
            <a:extLst>
              <a:ext uri="{FF2B5EF4-FFF2-40B4-BE49-F238E27FC236}">
                <a16:creationId xmlns:a16="http://schemas.microsoft.com/office/drawing/2014/main" id="{DB01DC21-A41D-4B52-A8AB-6CD61F5F8EB5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30" name="7" hidden="1">
            <a:extLst>
              <a:ext uri="{FF2B5EF4-FFF2-40B4-BE49-F238E27FC236}">
                <a16:creationId xmlns:a16="http://schemas.microsoft.com/office/drawing/2014/main" id="{6E829C0A-4968-4958-B867-9014B509F51D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31" name="8" hidden="1">
            <a:extLst>
              <a:ext uri="{FF2B5EF4-FFF2-40B4-BE49-F238E27FC236}">
                <a16:creationId xmlns:a16="http://schemas.microsoft.com/office/drawing/2014/main" id="{1AE38AF3-95BE-4921-A547-B7503ED670E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32" name="9" hidden="1">
            <a:extLst>
              <a:ext uri="{FF2B5EF4-FFF2-40B4-BE49-F238E27FC236}">
                <a16:creationId xmlns:a16="http://schemas.microsoft.com/office/drawing/2014/main" id="{25E5F8B9-E0AF-434D-A844-4E5A8634A64A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33" name="10" hidden="1">
            <a:extLst>
              <a:ext uri="{FF2B5EF4-FFF2-40B4-BE49-F238E27FC236}">
                <a16:creationId xmlns:a16="http://schemas.microsoft.com/office/drawing/2014/main" id="{E7C840CE-FFE7-4B85-8D34-AC7F20AFC985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01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1" grpId="0" animBg="1"/>
      <p:bldP spid="13" grpId="0" animBg="1"/>
      <p:bldP spid="12" grpId="0" animBg="1"/>
      <p:bldP spid="14" grpId="0" animBg="1"/>
      <p:bldP spid="4" grpId="0" animBg="1"/>
      <p:bldP spid="15" grpId="0" animBg="1"/>
      <p:bldP spid="19" grpId="0" animBg="1"/>
      <p:bldP spid="20" grpId="0" animBg="1"/>
      <p:bldP spid="22" grpId="0" animBg="1"/>
      <p:bldP spid="3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71B92-7BFF-4489-8EF0-3177C94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347B59-D96E-4B0C-8F1C-33906FCD1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719CA-4B32-447C-9B7C-3B8F6E23D9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A" dirty="0"/>
          </a:p>
        </p:txBody>
      </p:sp>
      <p:pic>
        <p:nvPicPr>
          <p:cNvPr id="5" name="Background">
            <a:extLst>
              <a:ext uri="{FF2B5EF4-FFF2-40B4-BE49-F238E27FC236}">
                <a16:creationId xmlns:a16="http://schemas.microsoft.com/office/drawing/2014/main" id="{AAF3D056-F369-4722-B208-D62A9DD009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8" name="Effect 2">
            <a:extLst>
              <a:ext uri="{FF2B5EF4-FFF2-40B4-BE49-F238E27FC236}">
                <a16:creationId xmlns:a16="http://schemas.microsoft.com/office/drawing/2014/main" id="{5D182A7B-4347-49E3-B8D4-35776491DB4D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Effect centre">
            <a:extLst>
              <a:ext uri="{FF2B5EF4-FFF2-40B4-BE49-F238E27FC236}">
                <a16:creationId xmlns:a16="http://schemas.microsoft.com/office/drawing/2014/main" id="{A6A231A6-37F4-402E-AD08-A257F0FCC0E3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4B69E8-6F9E-435D-ABC0-9D8C3D5ADE24}"/>
              </a:ext>
            </a:extLst>
          </p:cNvPr>
          <p:cNvSpPr/>
          <p:nvPr/>
        </p:nvSpPr>
        <p:spPr>
          <a:xfrm rot="5400000">
            <a:off x="10998708" y="2905126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E21EA20-80D1-42E8-8D8A-23A94D7287F7}"/>
              </a:ext>
            </a:extLst>
          </p:cNvPr>
          <p:cNvSpPr/>
          <p:nvPr/>
        </p:nvSpPr>
        <p:spPr>
          <a:xfrm rot="16200000">
            <a:off x="-88392" y="2905126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Cadre d'operation">
            <a:extLst>
              <a:ext uri="{FF2B5EF4-FFF2-40B4-BE49-F238E27FC236}">
                <a16:creationId xmlns:a16="http://schemas.microsoft.com/office/drawing/2014/main" id="{B6BC62FF-44FD-4FAB-BB36-5E3171FD10A2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L'operation ici">
            <a:extLst>
              <a:ext uri="{FF2B5EF4-FFF2-40B4-BE49-F238E27FC236}">
                <a16:creationId xmlns:a16="http://schemas.microsoft.com/office/drawing/2014/main" id="{C7DAFC42-C879-4D9F-AEA9-63E95FECE856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5x8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 3">
            <a:hlinkClick r:id="" action="ppaction://macro?name=faux"/>
            <a:extLst>
              <a:ext uri="{FF2B5EF4-FFF2-40B4-BE49-F238E27FC236}">
                <a16:creationId xmlns:a16="http://schemas.microsoft.com/office/drawing/2014/main" id="{EB7B6823-5B73-4C4B-8798-2E327AB9AA5E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Faux 3">
            <a:extLst>
              <a:ext uri="{FF2B5EF4-FFF2-40B4-BE49-F238E27FC236}">
                <a16:creationId xmlns:a16="http://schemas.microsoft.com/office/drawing/2014/main" id="{616C0846-C189-4D88-9EAC-4F14042107FA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4" name="F2">
            <a:extLst>
              <a:ext uri="{FF2B5EF4-FFF2-40B4-BE49-F238E27FC236}">
                <a16:creationId xmlns:a16="http://schemas.microsoft.com/office/drawing/2014/main" id="{8BE2AF38-508D-4A43-BD1B-279501C9FDB5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13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18DAF560-CCAB-4FCA-9B28-48BF7B762A76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6" name="F">
            <a:extLst>
              <a:ext uri="{FF2B5EF4-FFF2-40B4-BE49-F238E27FC236}">
                <a16:creationId xmlns:a16="http://schemas.microsoft.com/office/drawing/2014/main" id="{967757C5-F4D2-49AF-A541-0EEB5863D18E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F4BFA510-96BE-411F-A1AF-22819485EDBC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8" name="V">
            <a:extLst>
              <a:ext uri="{FF2B5EF4-FFF2-40B4-BE49-F238E27FC236}">
                <a16:creationId xmlns:a16="http://schemas.microsoft.com/office/drawing/2014/main" id="{1FCE3AB2-9432-41DD-82D1-6B04FCD2A03A}"/>
              </a:ext>
            </a:extLst>
          </p:cNvPr>
          <p:cNvSpPr/>
          <p:nvPr/>
        </p:nvSpPr>
        <p:spPr>
          <a:xfrm>
            <a:off x="2690813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9D52FDB3-F841-4F8A-B67C-DAF15309E4EA}"/>
              </a:ext>
            </a:extLst>
          </p:cNvPr>
          <p:cNvSpPr/>
          <p:nvPr/>
        </p:nvSpPr>
        <p:spPr>
          <a:xfrm>
            <a:off x="2690813" y="1027151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9905FBF-DA29-437E-A2AC-3F1275C68FEF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5F446D5-93D0-4A06-9067-6DBFE38AD5F4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hlinkClick r:id="" action="ppaction://macro?name=Sortie"/>
            <a:extLst>
              <a:ext uri="{FF2B5EF4-FFF2-40B4-BE49-F238E27FC236}">
                <a16:creationId xmlns:a16="http://schemas.microsoft.com/office/drawing/2014/main" id="{8A3DBEF0-EF9F-469B-9C82-CF6AE782B87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" name="Image 22">
            <a:hlinkClick r:id="" action="ppaction://macro?name=Ressayer"/>
            <a:extLst>
              <a:ext uri="{FF2B5EF4-FFF2-40B4-BE49-F238E27FC236}">
                <a16:creationId xmlns:a16="http://schemas.microsoft.com/office/drawing/2014/main" id="{84EEC0CC-30FC-473C-8EA2-F47AD70450A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0" name="Score">
            <a:extLst>
              <a:ext uri="{FF2B5EF4-FFF2-40B4-BE49-F238E27FC236}">
                <a16:creationId xmlns:a16="http://schemas.microsoft.com/office/drawing/2014/main" id="{E5D99077-D320-4BC4-B997-E126F41E1DD3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0">
            <a:extLst>
              <a:ext uri="{FF2B5EF4-FFF2-40B4-BE49-F238E27FC236}">
                <a16:creationId xmlns:a16="http://schemas.microsoft.com/office/drawing/2014/main" id="{B86F298A-60EE-40C0-8C38-1990E3211F5A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1">
            <a:extLst>
              <a:ext uri="{FF2B5EF4-FFF2-40B4-BE49-F238E27FC236}">
                <a16:creationId xmlns:a16="http://schemas.microsoft.com/office/drawing/2014/main" id="{77D4B893-8C86-4361-8362-CA4D90B4C0E8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2">
            <a:extLst>
              <a:ext uri="{FF2B5EF4-FFF2-40B4-BE49-F238E27FC236}">
                <a16:creationId xmlns:a16="http://schemas.microsoft.com/office/drawing/2014/main" id="{874B00DA-C16C-4BF0-97A8-2A7039F52516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3">
            <a:extLst>
              <a:ext uri="{FF2B5EF4-FFF2-40B4-BE49-F238E27FC236}">
                <a16:creationId xmlns:a16="http://schemas.microsoft.com/office/drawing/2014/main" id="{2EC08963-9C78-4F3A-9B7D-3328D2B99535}"/>
              </a:ext>
            </a:extLst>
          </p:cNvPr>
          <p:cNvSpPr/>
          <p:nvPr/>
        </p:nvSpPr>
        <p:spPr>
          <a:xfrm>
            <a:off x="5761796" y="5457915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4" hidden="1">
            <a:extLst>
              <a:ext uri="{FF2B5EF4-FFF2-40B4-BE49-F238E27FC236}">
                <a16:creationId xmlns:a16="http://schemas.microsoft.com/office/drawing/2014/main" id="{AF1AD106-B479-4973-A822-91E6BD96FC9F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5" hidden="1">
            <a:extLst>
              <a:ext uri="{FF2B5EF4-FFF2-40B4-BE49-F238E27FC236}">
                <a16:creationId xmlns:a16="http://schemas.microsoft.com/office/drawing/2014/main" id="{926484F6-E665-427B-BA17-F01C558A1B19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6" hidden="1">
            <a:extLst>
              <a:ext uri="{FF2B5EF4-FFF2-40B4-BE49-F238E27FC236}">
                <a16:creationId xmlns:a16="http://schemas.microsoft.com/office/drawing/2014/main" id="{5C274668-6B72-45C6-B203-F854BB0027F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7" hidden="1">
            <a:extLst>
              <a:ext uri="{FF2B5EF4-FFF2-40B4-BE49-F238E27FC236}">
                <a16:creationId xmlns:a16="http://schemas.microsoft.com/office/drawing/2014/main" id="{FBA12CB6-93AD-438D-923C-529648F3C8D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9" name="8" hidden="1">
            <a:extLst>
              <a:ext uri="{FF2B5EF4-FFF2-40B4-BE49-F238E27FC236}">
                <a16:creationId xmlns:a16="http://schemas.microsoft.com/office/drawing/2014/main" id="{8CE60609-37E5-4544-A123-21DDAEFB605B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60" name="9" hidden="1">
            <a:extLst>
              <a:ext uri="{FF2B5EF4-FFF2-40B4-BE49-F238E27FC236}">
                <a16:creationId xmlns:a16="http://schemas.microsoft.com/office/drawing/2014/main" id="{8F899F88-02DD-44EE-82B9-9249EA36AAA6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61" name="10" hidden="1">
            <a:extLst>
              <a:ext uri="{FF2B5EF4-FFF2-40B4-BE49-F238E27FC236}">
                <a16:creationId xmlns:a16="http://schemas.microsoft.com/office/drawing/2014/main" id="{50737C67-3C19-42A3-B09A-97E9D54FCEF8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854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ackground">
            <a:extLst>
              <a:ext uri="{FF2B5EF4-FFF2-40B4-BE49-F238E27FC236}">
                <a16:creationId xmlns:a16="http://schemas.microsoft.com/office/drawing/2014/main" id="{171FB7F4-886D-4DAD-953E-7731C4C7A1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-8160501" y="-4518025"/>
            <a:ext cx="28360602" cy="16484600"/>
          </a:xfrm>
          <a:prstGeom prst="rect">
            <a:avLst/>
          </a:prstGeom>
        </p:spPr>
      </p:pic>
      <p:sp>
        <p:nvSpPr>
          <p:cNvPr id="9" name="Effect 2">
            <a:extLst>
              <a:ext uri="{FF2B5EF4-FFF2-40B4-BE49-F238E27FC236}">
                <a16:creationId xmlns:a16="http://schemas.microsoft.com/office/drawing/2014/main" id="{B6AE4A43-7E40-4DF8-A380-0EB5C4DE30BB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Effect centre">
            <a:extLst>
              <a:ext uri="{FF2B5EF4-FFF2-40B4-BE49-F238E27FC236}">
                <a16:creationId xmlns:a16="http://schemas.microsoft.com/office/drawing/2014/main" id="{F7A631F8-1B89-4BAC-9323-AC8470B484F9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DBF318-3E66-45D2-80BA-D9CED0D48167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A7E7E2C-11CE-4AC9-8872-7372F5B46D05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Cadre d'operation">
            <a:extLst>
              <a:ext uri="{FF2B5EF4-FFF2-40B4-BE49-F238E27FC236}">
                <a16:creationId xmlns:a16="http://schemas.microsoft.com/office/drawing/2014/main" id="{62E4667B-E99B-4C6E-BA03-2480AA3001BF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L'operation ici">
            <a:extLst>
              <a:ext uri="{FF2B5EF4-FFF2-40B4-BE49-F238E27FC236}">
                <a16:creationId xmlns:a16="http://schemas.microsoft.com/office/drawing/2014/main" id="{93562C1B-17CE-4339-B502-A50CEDED5FCC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7x7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 3">
            <a:extLst>
              <a:ext uri="{FF2B5EF4-FFF2-40B4-BE49-F238E27FC236}">
                <a16:creationId xmlns:a16="http://schemas.microsoft.com/office/drawing/2014/main" id="{44634BE6-FA67-41A1-B5BD-DF12EB4C8A34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24D11583-83E6-4F18-A35D-07C60C47ED3E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5" name="F2">
            <a:extLst>
              <a:ext uri="{FF2B5EF4-FFF2-40B4-BE49-F238E27FC236}">
                <a16:creationId xmlns:a16="http://schemas.microsoft.com/office/drawing/2014/main" id="{ED61874E-2D3E-4D5E-9FCD-3829AC0E58B4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6D51F655-3F7C-456E-8A80-8583FAF92DF3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7" name="F">
            <a:extLst>
              <a:ext uri="{FF2B5EF4-FFF2-40B4-BE49-F238E27FC236}">
                <a16:creationId xmlns:a16="http://schemas.microsoft.com/office/drawing/2014/main" id="{77EB41D0-95DE-475D-8A3D-F6656D15A0A9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3496B683-3B21-4A4F-9A2E-FE54A6B55098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9" name="V">
            <a:extLst>
              <a:ext uri="{FF2B5EF4-FFF2-40B4-BE49-F238E27FC236}">
                <a16:creationId xmlns:a16="http://schemas.microsoft.com/office/drawing/2014/main" id="{2DF9DD6D-014A-4CC1-AAF3-0DDBC8D610FE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8B664EF8-923B-43CD-825A-97FC11A8E7A9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25F1B67-E47F-41FF-9AF8-0BF258BC895D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1A78058-702F-4E3C-95B0-3B87A749E10C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hlinkClick r:id="" action="ppaction://macro?name=Sortie"/>
            <a:extLst>
              <a:ext uri="{FF2B5EF4-FFF2-40B4-BE49-F238E27FC236}">
                <a16:creationId xmlns:a16="http://schemas.microsoft.com/office/drawing/2014/main" id="{4704841C-DB64-41C0-86B1-BC1E8BDA6AC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4" name="Image 23">
            <a:hlinkClick r:id="" action="ppaction://macro?name=Ressayer"/>
            <a:extLst>
              <a:ext uri="{FF2B5EF4-FFF2-40B4-BE49-F238E27FC236}">
                <a16:creationId xmlns:a16="http://schemas.microsoft.com/office/drawing/2014/main" id="{75B4BC7D-CFD4-4981-8045-C947DCE0737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8" name="Score">
            <a:extLst>
              <a:ext uri="{FF2B5EF4-FFF2-40B4-BE49-F238E27FC236}">
                <a16:creationId xmlns:a16="http://schemas.microsoft.com/office/drawing/2014/main" id="{435494A7-5783-4F8F-B3D2-21BDD72BD976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0">
            <a:extLst>
              <a:ext uri="{FF2B5EF4-FFF2-40B4-BE49-F238E27FC236}">
                <a16:creationId xmlns:a16="http://schemas.microsoft.com/office/drawing/2014/main" id="{F1C6BB88-A555-4FDF-87EB-96D3CC55B44D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0" name="1">
            <a:extLst>
              <a:ext uri="{FF2B5EF4-FFF2-40B4-BE49-F238E27FC236}">
                <a16:creationId xmlns:a16="http://schemas.microsoft.com/office/drawing/2014/main" id="{2A3D0791-986E-40F9-9390-10EF904A8BA5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2">
            <a:extLst>
              <a:ext uri="{FF2B5EF4-FFF2-40B4-BE49-F238E27FC236}">
                <a16:creationId xmlns:a16="http://schemas.microsoft.com/office/drawing/2014/main" id="{FBD33137-7E38-499D-99A3-C8A429BD701D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3">
            <a:extLst>
              <a:ext uri="{FF2B5EF4-FFF2-40B4-BE49-F238E27FC236}">
                <a16:creationId xmlns:a16="http://schemas.microsoft.com/office/drawing/2014/main" id="{944351D1-5CD7-47F2-9BFF-A91DA425058E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4">
            <a:extLst>
              <a:ext uri="{FF2B5EF4-FFF2-40B4-BE49-F238E27FC236}">
                <a16:creationId xmlns:a16="http://schemas.microsoft.com/office/drawing/2014/main" id="{6C353AF4-94D3-49DF-BF47-3BDBD3DDBC82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5" hidden="1">
            <a:extLst>
              <a:ext uri="{FF2B5EF4-FFF2-40B4-BE49-F238E27FC236}">
                <a16:creationId xmlns:a16="http://schemas.microsoft.com/office/drawing/2014/main" id="{13F4D890-2655-403C-A940-2D06B8ACAEC1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6" hidden="1">
            <a:extLst>
              <a:ext uri="{FF2B5EF4-FFF2-40B4-BE49-F238E27FC236}">
                <a16:creationId xmlns:a16="http://schemas.microsoft.com/office/drawing/2014/main" id="{02A54E00-36FA-47F9-81D8-B96B5316975D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7" hidden="1">
            <a:extLst>
              <a:ext uri="{FF2B5EF4-FFF2-40B4-BE49-F238E27FC236}">
                <a16:creationId xmlns:a16="http://schemas.microsoft.com/office/drawing/2014/main" id="{AD7032C3-7059-4275-BF50-3072C856BED3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8" hidden="1">
            <a:extLst>
              <a:ext uri="{FF2B5EF4-FFF2-40B4-BE49-F238E27FC236}">
                <a16:creationId xmlns:a16="http://schemas.microsoft.com/office/drawing/2014/main" id="{64E1251A-4DBD-49FA-8EDD-C3D015FD4D45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9" hidden="1">
            <a:extLst>
              <a:ext uri="{FF2B5EF4-FFF2-40B4-BE49-F238E27FC236}">
                <a16:creationId xmlns:a16="http://schemas.microsoft.com/office/drawing/2014/main" id="{D0FFD1DE-C595-4475-94B2-4E3D67C1FE1E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9" name="10" hidden="1">
            <a:extLst>
              <a:ext uri="{FF2B5EF4-FFF2-40B4-BE49-F238E27FC236}">
                <a16:creationId xmlns:a16="http://schemas.microsoft.com/office/drawing/2014/main" id="{73022048-491C-4E50-918E-94E2909D4F86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087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71B92-7BFF-4489-8EF0-3177C94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347B59-D96E-4B0C-8F1C-33906FCD1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719CA-4B32-447C-9B7C-3B8F6E23D9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A" dirty="0"/>
          </a:p>
        </p:txBody>
      </p:sp>
      <p:pic>
        <p:nvPicPr>
          <p:cNvPr id="5" name="Background">
            <a:extLst>
              <a:ext uri="{FF2B5EF4-FFF2-40B4-BE49-F238E27FC236}">
                <a16:creationId xmlns:a16="http://schemas.microsoft.com/office/drawing/2014/main" id="{AAF3D056-F369-4722-B208-D62A9DD009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8" name="Effect 2">
            <a:extLst>
              <a:ext uri="{FF2B5EF4-FFF2-40B4-BE49-F238E27FC236}">
                <a16:creationId xmlns:a16="http://schemas.microsoft.com/office/drawing/2014/main" id="{CBD18FE0-21FA-45F6-9854-FD51D3636EB6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Effect centre">
            <a:extLst>
              <a:ext uri="{FF2B5EF4-FFF2-40B4-BE49-F238E27FC236}">
                <a16:creationId xmlns:a16="http://schemas.microsoft.com/office/drawing/2014/main" id="{E1A890F5-5DFE-4331-B45F-6957678D4A8A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5B9A290-764F-4C9F-B9A5-32C9A5BD1C4D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71E4A66-CB70-4C9D-9A54-FC6E9FA4B337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Cadre d'operation">
            <a:extLst>
              <a:ext uri="{FF2B5EF4-FFF2-40B4-BE49-F238E27FC236}">
                <a16:creationId xmlns:a16="http://schemas.microsoft.com/office/drawing/2014/main" id="{E6FDB243-5300-47B5-B73D-0DF385B69D9D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L'operation ici">
            <a:extLst>
              <a:ext uri="{FF2B5EF4-FFF2-40B4-BE49-F238E27FC236}">
                <a16:creationId xmlns:a16="http://schemas.microsoft.com/office/drawing/2014/main" id="{0B5E4E10-E083-4F4D-893E-439EFBA4DAB0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3x9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 3">
            <a:extLst>
              <a:ext uri="{FF2B5EF4-FFF2-40B4-BE49-F238E27FC236}">
                <a16:creationId xmlns:a16="http://schemas.microsoft.com/office/drawing/2014/main" id="{C1E9EE15-6A33-4626-B0F7-A749C234C44B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84F53134-F2E3-4392-AE9C-B1F4AF6EA28D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4" name="F2">
            <a:extLst>
              <a:ext uri="{FF2B5EF4-FFF2-40B4-BE49-F238E27FC236}">
                <a16:creationId xmlns:a16="http://schemas.microsoft.com/office/drawing/2014/main" id="{7C01CD94-246F-4837-8ECC-5D93350750FD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83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BEA9B43B-9AB2-441A-BC50-59B76C29F83A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6" name="F">
            <a:extLst>
              <a:ext uri="{FF2B5EF4-FFF2-40B4-BE49-F238E27FC236}">
                <a16:creationId xmlns:a16="http://schemas.microsoft.com/office/drawing/2014/main" id="{658E42F0-105D-4498-8BE1-34B059EB8EDE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01158EA3-901F-405B-AB4A-DAA7DC1074D2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8" name="V">
            <a:extLst>
              <a:ext uri="{FF2B5EF4-FFF2-40B4-BE49-F238E27FC236}">
                <a16:creationId xmlns:a16="http://schemas.microsoft.com/office/drawing/2014/main" id="{A997A718-1872-4C50-9885-FF19C7DBE25F}"/>
              </a:ext>
            </a:extLst>
          </p:cNvPr>
          <p:cNvSpPr/>
          <p:nvPr/>
        </p:nvSpPr>
        <p:spPr>
          <a:xfrm>
            <a:off x="2714845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F364E67F-B435-4C13-AC33-2013305CD731}"/>
              </a:ext>
            </a:extLst>
          </p:cNvPr>
          <p:cNvSpPr/>
          <p:nvPr/>
        </p:nvSpPr>
        <p:spPr>
          <a:xfrm>
            <a:off x="2714845" y="3724275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1EF7F99-0044-4309-B169-F4706111EA09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DD0A209-D850-4859-B5FA-546F791CDD24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hlinkClick r:id="" action="ppaction://macro?name=Sortie"/>
            <a:extLst>
              <a:ext uri="{FF2B5EF4-FFF2-40B4-BE49-F238E27FC236}">
                <a16:creationId xmlns:a16="http://schemas.microsoft.com/office/drawing/2014/main" id="{44CCCA84-FA83-4283-8562-84D6CCE1D7E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" name="Image 22">
            <a:hlinkClick r:id="" action="ppaction://macro?name=Ressayer"/>
            <a:extLst>
              <a:ext uri="{FF2B5EF4-FFF2-40B4-BE49-F238E27FC236}">
                <a16:creationId xmlns:a16="http://schemas.microsoft.com/office/drawing/2014/main" id="{34C291AA-FBB5-4163-9CDC-E0F8A2E7695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9" name="Score">
            <a:extLst>
              <a:ext uri="{FF2B5EF4-FFF2-40B4-BE49-F238E27FC236}">
                <a16:creationId xmlns:a16="http://schemas.microsoft.com/office/drawing/2014/main" id="{B3633561-CF38-47DB-A3EB-E9CD01A17478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0">
            <a:extLst>
              <a:ext uri="{FF2B5EF4-FFF2-40B4-BE49-F238E27FC236}">
                <a16:creationId xmlns:a16="http://schemas.microsoft.com/office/drawing/2014/main" id="{168601BA-07D1-4DCB-9E6D-F69FEE754764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1">
            <a:extLst>
              <a:ext uri="{FF2B5EF4-FFF2-40B4-BE49-F238E27FC236}">
                <a16:creationId xmlns:a16="http://schemas.microsoft.com/office/drawing/2014/main" id="{E971E604-FB6C-4B4E-AB11-CA98B70E60C1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2">
            <a:extLst>
              <a:ext uri="{FF2B5EF4-FFF2-40B4-BE49-F238E27FC236}">
                <a16:creationId xmlns:a16="http://schemas.microsoft.com/office/drawing/2014/main" id="{EF81A66D-EA53-4B17-B265-9827710B7D8D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3">
            <a:extLst>
              <a:ext uri="{FF2B5EF4-FFF2-40B4-BE49-F238E27FC236}">
                <a16:creationId xmlns:a16="http://schemas.microsoft.com/office/drawing/2014/main" id="{763C242A-9DA5-4E6D-B84E-3CDC7E9EF41E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4">
            <a:extLst>
              <a:ext uri="{FF2B5EF4-FFF2-40B4-BE49-F238E27FC236}">
                <a16:creationId xmlns:a16="http://schemas.microsoft.com/office/drawing/2014/main" id="{7F2D80D6-D2EB-45BE-90AD-6D69650E57F6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5">
            <a:extLst>
              <a:ext uri="{FF2B5EF4-FFF2-40B4-BE49-F238E27FC236}">
                <a16:creationId xmlns:a16="http://schemas.microsoft.com/office/drawing/2014/main" id="{442A310D-84D6-417D-A9E5-BFE5D4F0F9A2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6" hidden="1">
            <a:extLst>
              <a:ext uri="{FF2B5EF4-FFF2-40B4-BE49-F238E27FC236}">
                <a16:creationId xmlns:a16="http://schemas.microsoft.com/office/drawing/2014/main" id="{CC253F44-C684-48DB-9F8A-C14A9502A954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7" hidden="1">
            <a:extLst>
              <a:ext uri="{FF2B5EF4-FFF2-40B4-BE49-F238E27FC236}">
                <a16:creationId xmlns:a16="http://schemas.microsoft.com/office/drawing/2014/main" id="{94F7D3ED-E86E-4C27-8CFC-35305E1E47FF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8" hidden="1">
            <a:extLst>
              <a:ext uri="{FF2B5EF4-FFF2-40B4-BE49-F238E27FC236}">
                <a16:creationId xmlns:a16="http://schemas.microsoft.com/office/drawing/2014/main" id="{6C6F5372-98C5-4565-9BAB-12EA7D7BCE8D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9" name="9" hidden="1">
            <a:extLst>
              <a:ext uri="{FF2B5EF4-FFF2-40B4-BE49-F238E27FC236}">
                <a16:creationId xmlns:a16="http://schemas.microsoft.com/office/drawing/2014/main" id="{4E888418-8D1B-49A8-B239-DE4E0222FDE9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60" name="10" hidden="1">
            <a:extLst>
              <a:ext uri="{FF2B5EF4-FFF2-40B4-BE49-F238E27FC236}">
                <a16:creationId xmlns:a16="http://schemas.microsoft.com/office/drawing/2014/main" id="{02209396-2411-4F00-9814-9948B6844548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478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50" grpId="0" animBg="1"/>
      <p:bldP spid="51" grpId="0" animBg="1"/>
      <p:bldP spid="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ackground">
            <a:extLst>
              <a:ext uri="{FF2B5EF4-FFF2-40B4-BE49-F238E27FC236}">
                <a16:creationId xmlns:a16="http://schemas.microsoft.com/office/drawing/2014/main" id="{80ECE814-4A68-4D02-8C81-03EF18E7D6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-8160501" y="-4518025"/>
            <a:ext cx="28360602" cy="16484600"/>
          </a:xfrm>
          <a:prstGeom prst="rect">
            <a:avLst/>
          </a:prstGeom>
        </p:spPr>
      </p:pic>
      <p:sp>
        <p:nvSpPr>
          <p:cNvPr id="9" name="Effect 2">
            <a:extLst>
              <a:ext uri="{FF2B5EF4-FFF2-40B4-BE49-F238E27FC236}">
                <a16:creationId xmlns:a16="http://schemas.microsoft.com/office/drawing/2014/main" id="{D82C01B0-5053-4D2E-98C9-08A42C378D22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Effect centre">
            <a:extLst>
              <a:ext uri="{FF2B5EF4-FFF2-40B4-BE49-F238E27FC236}">
                <a16:creationId xmlns:a16="http://schemas.microsoft.com/office/drawing/2014/main" id="{C73F6729-8E1A-446A-BEC1-1D3F2E6BD621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9FA0FA2-2EC6-494C-8F36-DB3C56C803E1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15714BD-B1D5-4EA7-BF22-1E8810D16CC3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Cadre d'operation">
            <a:extLst>
              <a:ext uri="{FF2B5EF4-FFF2-40B4-BE49-F238E27FC236}">
                <a16:creationId xmlns:a16="http://schemas.microsoft.com/office/drawing/2014/main" id="{B013A3BA-B997-4D94-848F-2AD5CE70D2FE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L'operation ici">
            <a:extLst>
              <a:ext uri="{FF2B5EF4-FFF2-40B4-BE49-F238E27FC236}">
                <a16:creationId xmlns:a16="http://schemas.microsoft.com/office/drawing/2014/main" id="{E3F615BE-ED35-476E-BD4C-4AD2FDFDC824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9x9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 3">
            <a:extLst>
              <a:ext uri="{FF2B5EF4-FFF2-40B4-BE49-F238E27FC236}">
                <a16:creationId xmlns:a16="http://schemas.microsoft.com/office/drawing/2014/main" id="{FE964444-4FE3-457D-9A50-D2D073975541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17A9109D-5F48-4729-AEE8-7CCC4827D0F9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5" name="F2">
            <a:extLst>
              <a:ext uri="{FF2B5EF4-FFF2-40B4-BE49-F238E27FC236}">
                <a16:creationId xmlns:a16="http://schemas.microsoft.com/office/drawing/2014/main" id="{A0ECD898-7B2B-4E97-98A7-FB2AE76FF0A0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AC4776DD-96C1-46A9-AC98-E7E24BEECAD7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7" name="F">
            <a:extLst>
              <a:ext uri="{FF2B5EF4-FFF2-40B4-BE49-F238E27FC236}">
                <a16:creationId xmlns:a16="http://schemas.microsoft.com/office/drawing/2014/main" id="{CF8E50EF-836C-4213-9327-5663878B311E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DBC07191-331F-4DC8-A8A4-353987E2467E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9" name="V">
            <a:extLst>
              <a:ext uri="{FF2B5EF4-FFF2-40B4-BE49-F238E27FC236}">
                <a16:creationId xmlns:a16="http://schemas.microsoft.com/office/drawing/2014/main" id="{8314CDEB-339C-4767-B089-7D2E59A8F228}"/>
              </a:ext>
            </a:extLst>
          </p:cNvPr>
          <p:cNvSpPr/>
          <p:nvPr/>
        </p:nvSpPr>
        <p:spPr>
          <a:xfrm>
            <a:off x="7560747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85198EE8-F83B-4714-A407-98C7B975C0B0}"/>
              </a:ext>
            </a:extLst>
          </p:cNvPr>
          <p:cNvSpPr/>
          <p:nvPr/>
        </p:nvSpPr>
        <p:spPr>
          <a:xfrm>
            <a:off x="7560747" y="3675875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BEAD523-42FC-4248-A2D1-4969B00B8D4F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4CB0DE9-C921-44B8-8A20-EE9E3A8BEF1E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3" name="Image 22">
            <a:hlinkClick r:id="" action="ppaction://macro?name=Sortie"/>
            <a:extLst>
              <a:ext uri="{FF2B5EF4-FFF2-40B4-BE49-F238E27FC236}">
                <a16:creationId xmlns:a16="http://schemas.microsoft.com/office/drawing/2014/main" id="{91DE97CF-C1B7-4F7A-8763-B6FD7469063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4" name="Image 23">
            <a:hlinkClick r:id="" action="ppaction://macro?name=Ressayer"/>
            <a:extLst>
              <a:ext uri="{FF2B5EF4-FFF2-40B4-BE49-F238E27FC236}">
                <a16:creationId xmlns:a16="http://schemas.microsoft.com/office/drawing/2014/main" id="{F67BF528-AC16-40A2-BB28-FA64C56CFE6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5" name="Score">
            <a:extLst>
              <a:ext uri="{FF2B5EF4-FFF2-40B4-BE49-F238E27FC236}">
                <a16:creationId xmlns:a16="http://schemas.microsoft.com/office/drawing/2014/main" id="{9719AC03-D2C7-450C-BBC7-658777EB50C9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0">
            <a:extLst>
              <a:ext uri="{FF2B5EF4-FFF2-40B4-BE49-F238E27FC236}">
                <a16:creationId xmlns:a16="http://schemas.microsoft.com/office/drawing/2014/main" id="{0FC4ACB2-20C3-4854-B760-A33485DFB81E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4DE3CE56-1D99-47D3-9F6D-E13F3FA3A0CD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0" name="2">
            <a:extLst>
              <a:ext uri="{FF2B5EF4-FFF2-40B4-BE49-F238E27FC236}">
                <a16:creationId xmlns:a16="http://schemas.microsoft.com/office/drawing/2014/main" id="{44EAF6B9-92A6-45E3-9C06-433F49CA0808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3">
            <a:extLst>
              <a:ext uri="{FF2B5EF4-FFF2-40B4-BE49-F238E27FC236}">
                <a16:creationId xmlns:a16="http://schemas.microsoft.com/office/drawing/2014/main" id="{8158C958-64DE-453E-BCD8-DEE023C90620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4">
            <a:extLst>
              <a:ext uri="{FF2B5EF4-FFF2-40B4-BE49-F238E27FC236}">
                <a16:creationId xmlns:a16="http://schemas.microsoft.com/office/drawing/2014/main" id="{33F5FE71-8EFA-46AD-A351-1910A7BD95F4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5">
            <a:extLst>
              <a:ext uri="{FF2B5EF4-FFF2-40B4-BE49-F238E27FC236}">
                <a16:creationId xmlns:a16="http://schemas.microsoft.com/office/drawing/2014/main" id="{3E328BE4-7EEF-42CF-87FB-916BD5DC0B25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6">
            <a:extLst>
              <a:ext uri="{FF2B5EF4-FFF2-40B4-BE49-F238E27FC236}">
                <a16:creationId xmlns:a16="http://schemas.microsoft.com/office/drawing/2014/main" id="{419D5530-9C5E-4A76-BDAD-3DA7657350D6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7" hidden="1">
            <a:extLst>
              <a:ext uri="{FF2B5EF4-FFF2-40B4-BE49-F238E27FC236}">
                <a16:creationId xmlns:a16="http://schemas.microsoft.com/office/drawing/2014/main" id="{87C063A0-A84E-4938-B47B-5718C0E39349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8" hidden="1">
            <a:extLst>
              <a:ext uri="{FF2B5EF4-FFF2-40B4-BE49-F238E27FC236}">
                <a16:creationId xmlns:a16="http://schemas.microsoft.com/office/drawing/2014/main" id="{FC4BF43D-5B79-419D-9094-91922ACFF6EC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9" hidden="1">
            <a:extLst>
              <a:ext uri="{FF2B5EF4-FFF2-40B4-BE49-F238E27FC236}">
                <a16:creationId xmlns:a16="http://schemas.microsoft.com/office/drawing/2014/main" id="{6E0DCF43-D2B2-4087-9085-43F6F8578C84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10" hidden="1">
            <a:extLst>
              <a:ext uri="{FF2B5EF4-FFF2-40B4-BE49-F238E27FC236}">
                <a16:creationId xmlns:a16="http://schemas.microsoft.com/office/drawing/2014/main" id="{65C81AE2-1375-43D7-A7E6-8521629F51CD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40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48" grpId="0" animBg="1"/>
      <p:bldP spid="49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71B92-7BFF-4489-8EF0-3177C94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347B59-D96E-4B0C-8F1C-33906FCD1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719CA-4B32-447C-9B7C-3B8F6E23D9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A" dirty="0"/>
          </a:p>
        </p:txBody>
      </p:sp>
      <p:pic>
        <p:nvPicPr>
          <p:cNvPr id="5" name="Background">
            <a:extLst>
              <a:ext uri="{FF2B5EF4-FFF2-40B4-BE49-F238E27FC236}">
                <a16:creationId xmlns:a16="http://schemas.microsoft.com/office/drawing/2014/main" id="{AAF3D056-F369-4722-B208-D62A9DD009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8" name="Effect 2">
            <a:extLst>
              <a:ext uri="{FF2B5EF4-FFF2-40B4-BE49-F238E27FC236}">
                <a16:creationId xmlns:a16="http://schemas.microsoft.com/office/drawing/2014/main" id="{2EF32A95-7DE7-4218-9D45-17D85DD3E8DD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Effect centre">
            <a:extLst>
              <a:ext uri="{FF2B5EF4-FFF2-40B4-BE49-F238E27FC236}">
                <a16:creationId xmlns:a16="http://schemas.microsoft.com/office/drawing/2014/main" id="{BA8ABB96-E521-4A9E-8327-F006A60BAB73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D4F4B6A-FC11-405E-836C-FD6763F86E11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6CBE27C-912A-4987-AC0D-00366FDFE358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Cadre d'operation">
            <a:extLst>
              <a:ext uri="{FF2B5EF4-FFF2-40B4-BE49-F238E27FC236}">
                <a16:creationId xmlns:a16="http://schemas.microsoft.com/office/drawing/2014/main" id="{6AD079F0-B2BA-4114-ACDB-377CE56D0C96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L'operation ici">
            <a:extLst>
              <a:ext uri="{FF2B5EF4-FFF2-40B4-BE49-F238E27FC236}">
                <a16:creationId xmlns:a16="http://schemas.microsoft.com/office/drawing/2014/main" id="{4CDDB45F-A361-469E-8015-DF9CC4FA4924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6x7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 3">
            <a:extLst>
              <a:ext uri="{FF2B5EF4-FFF2-40B4-BE49-F238E27FC236}">
                <a16:creationId xmlns:a16="http://schemas.microsoft.com/office/drawing/2014/main" id="{72EED4F0-C0FC-4254-BFFC-36B0F5CBB52F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852F2D1B-1192-40F4-981B-991E1BB9B8D8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4" name="F2">
            <a:extLst>
              <a:ext uri="{FF2B5EF4-FFF2-40B4-BE49-F238E27FC236}">
                <a16:creationId xmlns:a16="http://schemas.microsoft.com/office/drawing/2014/main" id="{A4D06268-F756-4E64-BC11-38CEE7F67FB1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24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7C888C73-E5AA-4C3B-9A51-D1EBBC1B94C9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6" name="F">
            <a:extLst>
              <a:ext uri="{FF2B5EF4-FFF2-40B4-BE49-F238E27FC236}">
                <a16:creationId xmlns:a16="http://schemas.microsoft.com/office/drawing/2014/main" id="{82B3E47F-5A59-46D7-BF69-4226346809C7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6289C609-E907-4BFD-BB11-8D1742F61923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8" name="V">
            <a:extLst>
              <a:ext uri="{FF2B5EF4-FFF2-40B4-BE49-F238E27FC236}">
                <a16:creationId xmlns:a16="http://schemas.microsoft.com/office/drawing/2014/main" id="{03172FFF-C7AB-44DB-9F8A-1A9B4A789D83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Vrais">
            <a:extLst>
              <a:ext uri="{FF2B5EF4-FFF2-40B4-BE49-F238E27FC236}">
                <a16:creationId xmlns:a16="http://schemas.microsoft.com/office/drawing/2014/main" id="{B7BCAE17-DF4D-4E8A-9773-490ECAACD926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0C655D3-8665-4617-97B4-6CA182779C36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431D59D-4227-4671-B6A0-ED1F8CD50BA9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hlinkClick r:id="" action="ppaction://macro?name=Sortie"/>
            <a:extLst>
              <a:ext uri="{FF2B5EF4-FFF2-40B4-BE49-F238E27FC236}">
                <a16:creationId xmlns:a16="http://schemas.microsoft.com/office/drawing/2014/main" id="{6A7FEC48-928F-402F-B1E3-DCBBCCD7A86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" name="Image 22">
            <a:hlinkClick r:id="" action="ppaction://macro?name=Ressayer"/>
            <a:extLst>
              <a:ext uri="{FF2B5EF4-FFF2-40B4-BE49-F238E27FC236}">
                <a16:creationId xmlns:a16="http://schemas.microsoft.com/office/drawing/2014/main" id="{148F5D4A-1105-4469-972A-D3193956975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9" name="Score">
            <a:extLst>
              <a:ext uri="{FF2B5EF4-FFF2-40B4-BE49-F238E27FC236}">
                <a16:creationId xmlns:a16="http://schemas.microsoft.com/office/drawing/2014/main" id="{38A5E6C7-F0FF-4CFC-879F-701FF96847CE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0">
            <a:extLst>
              <a:ext uri="{FF2B5EF4-FFF2-40B4-BE49-F238E27FC236}">
                <a16:creationId xmlns:a16="http://schemas.microsoft.com/office/drawing/2014/main" id="{FD492F53-B9E0-4BA8-A55A-28F1109BCBF2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1">
            <a:extLst>
              <a:ext uri="{FF2B5EF4-FFF2-40B4-BE49-F238E27FC236}">
                <a16:creationId xmlns:a16="http://schemas.microsoft.com/office/drawing/2014/main" id="{DECE1945-DC07-498E-BD64-E351FAFB9BD2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2">
            <a:extLst>
              <a:ext uri="{FF2B5EF4-FFF2-40B4-BE49-F238E27FC236}">
                <a16:creationId xmlns:a16="http://schemas.microsoft.com/office/drawing/2014/main" id="{9755440B-BFD4-41AF-BF5D-088DF04C219F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3">
            <a:extLst>
              <a:ext uri="{FF2B5EF4-FFF2-40B4-BE49-F238E27FC236}">
                <a16:creationId xmlns:a16="http://schemas.microsoft.com/office/drawing/2014/main" id="{051E4454-BC78-4546-800A-E8959CA54B45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4">
            <a:extLst>
              <a:ext uri="{FF2B5EF4-FFF2-40B4-BE49-F238E27FC236}">
                <a16:creationId xmlns:a16="http://schemas.microsoft.com/office/drawing/2014/main" id="{7C5826C1-5BEE-4AC1-A436-FB2808169092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5">
            <a:extLst>
              <a:ext uri="{FF2B5EF4-FFF2-40B4-BE49-F238E27FC236}">
                <a16:creationId xmlns:a16="http://schemas.microsoft.com/office/drawing/2014/main" id="{985A71F1-B78E-4565-AD73-83148E2C8198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6">
            <a:extLst>
              <a:ext uri="{FF2B5EF4-FFF2-40B4-BE49-F238E27FC236}">
                <a16:creationId xmlns:a16="http://schemas.microsoft.com/office/drawing/2014/main" id="{FD7AF6DB-DD7F-4A73-9285-EF8643025ACB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7">
            <a:extLst>
              <a:ext uri="{FF2B5EF4-FFF2-40B4-BE49-F238E27FC236}">
                <a16:creationId xmlns:a16="http://schemas.microsoft.com/office/drawing/2014/main" id="{8EC88F99-974F-4C38-8B94-3188E973161B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8" hidden="1">
            <a:extLst>
              <a:ext uri="{FF2B5EF4-FFF2-40B4-BE49-F238E27FC236}">
                <a16:creationId xmlns:a16="http://schemas.microsoft.com/office/drawing/2014/main" id="{2495350E-52A4-4D97-999E-155EE93DD1EE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9" name="9" hidden="1">
            <a:extLst>
              <a:ext uri="{FF2B5EF4-FFF2-40B4-BE49-F238E27FC236}">
                <a16:creationId xmlns:a16="http://schemas.microsoft.com/office/drawing/2014/main" id="{A4A6BFA6-A9CD-47A7-901A-4D71F43D33B1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60" name="10" hidden="1">
            <a:extLst>
              <a:ext uri="{FF2B5EF4-FFF2-40B4-BE49-F238E27FC236}">
                <a16:creationId xmlns:a16="http://schemas.microsoft.com/office/drawing/2014/main" id="{B53DCA9A-EA72-4410-AA40-006B2AB7EEC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63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50" grpId="0" animBg="1"/>
      <p:bldP spid="51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71B92-7BFF-4489-8EF0-3177C94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347B59-D96E-4B0C-8F1C-33906FCD1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719CA-4B32-447C-9B7C-3B8F6E23D9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MA" dirty="0"/>
          </a:p>
        </p:txBody>
      </p:sp>
      <p:pic>
        <p:nvPicPr>
          <p:cNvPr id="5" name="Background">
            <a:extLst>
              <a:ext uri="{FF2B5EF4-FFF2-40B4-BE49-F238E27FC236}">
                <a16:creationId xmlns:a16="http://schemas.microsoft.com/office/drawing/2014/main" id="{AAF3D056-F369-4722-B208-D62A9DD009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8" name="Effect 2">
            <a:extLst>
              <a:ext uri="{FF2B5EF4-FFF2-40B4-BE49-F238E27FC236}">
                <a16:creationId xmlns:a16="http://schemas.microsoft.com/office/drawing/2014/main" id="{2EF32A95-7DE7-4218-9D45-17D85DD3E8DD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Effect centre">
            <a:extLst>
              <a:ext uri="{FF2B5EF4-FFF2-40B4-BE49-F238E27FC236}">
                <a16:creationId xmlns:a16="http://schemas.microsoft.com/office/drawing/2014/main" id="{BA8ABB96-E521-4A9E-8327-F006A60BAB73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D4F4B6A-FC11-405E-836C-FD6763F86E11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6CBE27C-912A-4987-AC0D-00366FDFE358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Cadre d'operation">
            <a:extLst>
              <a:ext uri="{FF2B5EF4-FFF2-40B4-BE49-F238E27FC236}">
                <a16:creationId xmlns:a16="http://schemas.microsoft.com/office/drawing/2014/main" id="{6AD079F0-B2BA-4114-ACDB-377CE56D0C96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L'operation ici">
            <a:extLst>
              <a:ext uri="{FF2B5EF4-FFF2-40B4-BE49-F238E27FC236}">
                <a16:creationId xmlns:a16="http://schemas.microsoft.com/office/drawing/2014/main" id="{4CDDB45F-A361-469E-8015-DF9CC4FA4924}"/>
              </a:ext>
            </a:extLst>
          </p:cNvPr>
          <p:cNvSpPr txBox="1"/>
          <p:nvPr/>
        </p:nvSpPr>
        <p:spPr>
          <a:xfrm>
            <a:off x="5279603" y="2875001"/>
            <a:ext cx="1790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6x6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 3">
            <a:extLst>
              <a:ext uri="{FF2B5EF4-FFF2-40B4-BE49-F238E27FC236}">
                <a16:creationId xmlns:a16="http://schemas.microsoft.com/office/drawing/2014/main" id="{72EED4F0-C0FC-4254-BFFC-36B0F5CBB52F}"/>
              </a:ext>
            </a:extLst>
          </p:cNvPr>
          <p:cNvSpPr/>
          <p:nvPr/>
        </p:nvSpPr>
        <p:spPr>
          <a:xfrm>
            <a:off x="7476684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852F2D1B-1192-40F4-981B-991E1BB9B8D8}"/>
              </a:ext>
            </a:extLst>
          </p:cNvPr>
          <p:cNvSpPr/>
          <p:nvPr/>
        </p:nvSpPr>
        <p:spPr>
          <a:xfrm>
            <a:off x="7476684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4" name="F2">
            <a:extLst>
              <a:ext uri="{FF2B5EF4-FFF2-40B4-BE49-F238E27FC236}">
                <a16:creationId xmlns:a16="http://schemas.microsoft.com/office/drawing/2014/main" id="{A4D06268-F756-4E64-BC11-38CEE7F67FB1}"/>
              </a:ext>
            </a:extLst>
          </p:cNvPr>
          <p:cNvSpPr/>
          <p:nvPr/>
        </p:nvSpPr>
        <p:spPr>
          <a:xfrm>
            <a:off x="2651642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41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7C888C73-E5AA-4C3B-9A51-D1EBBC1B94C9}"/>
              </a:ext>
            </a:extLst>
          </p:cNvPr>
          <p:cNvSpPr/>
          <p:nvPr/>
        </p:nvSpPr>
        <p:spPr>
          <a:xfrm>
            <a:off x="2651642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6" name="F">
            <a:extLst>
              <a:ext uri="{FF2B5EF4-FFF2-40B4-BE49-F238E27FC236}">
                <a16:creationId xmlns:a16="http://schemas.microsoft.com/office/drawing/2014/main" id="{82B3E47F-5A59-46D7-BF69-4226346809C7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6289C609-E907-4BFD-BB11-8D1742F61923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8" name="V">
            <a:extLst>
              <a:ext uri="{FF2B5EF4-FFF2-40B4-BE49-F238E27FC236}">
                <a16:creationId xmlns:a16="http://schemas.microsoft.com/office/drawing/2014/main" id="{03172FFF-C7AB-44DB-9F8A-1A9B4A789D83}"/>
              </a:ext>
            </a:extLst>
          </p:cNvPr>
          <p:cNvSpPr/>
          <p:nvPr/>
        </p:nvSpPr>
        <p:spPr>
          <a:xfrm>
            <a:off x="2650703" y="3982997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Vrais">
            <a:hlinkClick r:id="" action="ppaction://macro?name=vrais"/>
            <a:extLst>
              <a:ext uri="{FF2B5EF4-FFF2-40B4-BE49-F238E27FC236}">
                <a16:creationId xmlns:a16="http://schemas.microsoft.com/office/drawing/2014/main" id="{B7BCAE17-DF4D-4E8A-9773-490ECAACD926}"/>
              </a:ext>
            </a:extLst>
          </p:cNvPr>
          <p:cNvSpPr/>
          <p:nvPr/>
        </p:nvSpPr>
        <p:spPr>
          <a:xfrm>
            <a:off x="2650703" y="3982997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0C655D3-8665-4617-97B4-6CA182779C36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431D59D-4227-4671-B6A0-ED1F8CD50BA9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hlinkClick r:id="" action="ppaction://macro?name=Sortie"/>
            <a:extLst>
              <a:ext uri="{FF2B5EF4-FFF2-40B4-BE49-F238E27FC236}">
                <a16:creationId xmlns:a16="http://schemas.microsoft.com/office/drawing/2014/main" id="{6A7FEC48-928F-402F-B1E3-DCBBCCD7A86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1" y="-37326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" name="Image 22">
            <a:hlinkClick r:id="" action="ppaction://macro?name=Ressayer"/>
            <a:extLst>
              <a:ext uri="{FF2B5EF4-FFF2-40B4-BE49-F238E27FC236}">
                <a16:creationId xmlns:a16="http://schemas.microsoft.com/office/drawing/2014/main" id="{148F5D4A-1105-4469-972A-D3193956975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077" y="-37327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9" name="Score">
            <a:extLst>
              <a:ext uri="{FF2B5EF4-FFF2-40B4-BE49-F238E27FC236}">
                <a16:creationId xmlns:a16="http://schemas.microsoft.com/office/drawing/2014/main" id="{7E54F220-477D-4581-9BCE-50E278893C9F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0">
            <a:extLst>
              <a:ext uri="{FF2B5EF4-FFF2-40B4-BE49-F238E27FC236}">
                <a16:creationId xmlns:a16="http://schemas.microsoft.com/office/drawing/2014/main" id="{77ED393B-1437-4970-ABE2-1A018E4C9C76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1">
            <a:extLst>
              <a:ext uri="{FF2B5EF4-FFF2-40B4-BE49-F238E27FC236}">
                <a16:creationId xmlns:a16="http://schemas.microsoft.com/office/drawing/2014/main" id="{346501BB-87DF-46D5-909D-D0283581E156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2">
            <a:extLst>
              <a:ext uri="{FF2B5EF4-FFF2-40B4-BE49-F238E27FC236}">
                <a16:creationId xmlns:a16="http://schemas.microsoft.com/office/drawing/2014/main" id="{E70517F3-A9D4-4351-9735-7B5B5CB84450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3">
            <a:extLst>
              <a:ext uri="{FF2B5EF4-FFF2-40B4-BE49-F238E27FC236}">
                <a16:creationId xmlns:a16="http://schemas.microsoft.com/office/drawing/2014/main" id="{F86B3A34-1236-4C59-B09C-964D77B0B06B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4">
            <a:extLst>
              <a:ext uri="{FF2B5EF4-FFF2-40B4-BE49-F238E27FC236}">
                <a16:creationId xmlns:a16="http://schemas.microsoft.com/office/drawing/2014/main" id="{182CD8A9-D088-4C6F-B182-903C9DF9DDC3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5">
            <a:extLst>
              <a:ext uri="{FF2B5EF4-FFF2-40B4-BE49-F238E27FC236}">
                <a16:creationId xmlns:a16="http://schemas.microsoft.com/office/drawing/2014/main" id="{6C5A5574-D981-4113-805D-471DCDDEFB49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6">
            <a:extLst>
              <a:ext uri="{FF2B5EF4-FFF2-40B4-BE49-F238E27FC236}">
                <a16:creationId xmlns:a16="http://schemas.microsoft.com/office/drawing/2014/main" id="{0FFEE137-0CC2-43EA-9F55-70787E96060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7">
            <a:extLst>
              <a:ext uri="{FF2B5EF4-FFF2-40B4-BE49-F238E27FC236}">
                <a16:creationId xmlns:a16="http://schemas.microsoft.com/office/drawing/2014/main" id="{A74BE204-77E8-4FE2-820D-1327DE8A3B18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8" name="8">
            <a:extLst>
              <a:ext uri="{FF2B5EF4-FFF2-40B4-BE49-F238E27FC236}">
                <a16:creationId xmlns:a16="http://schemas.microsoft.com/office/drawing/2014/main" id="{25B3AC16-BB16-4002-BF11-CB6AC8A5736E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9" name="9">
            <a:extLst>
              <a:ext uri="{FF2B5EF4-FFF2-40B4-BE49-F238E27FC236}">
                <a16:creationId xmlns:a16="http://schemas.microsoft.com/office/drawing/2014/main" id="{F4C2A46C-CE24-42DC-82AB-E3E031EECBB3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60" name="10" hidden="1">
            <a:extLst>
              <a:ext uri="{FF2B5EF4-FFF2-40B4-BE49-F238E27FC236}">
                <a16:creationId xmlns:a16="http://schemas.microsoft.com/office/drawing/2014/main" id="{3171CF88-37BA-411E-8515-47384CC128AF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934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50" grpId="0" animBg="1"/>
      <p:bldP spid="51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ackground">
            <a:extLst>
              <a:ext uri="{FF2B5EF4-FFF2-40B4-BE49-F238E27FC236}">
                <a16:creationId xmlns:a16="http://schemas.microsoft.com/office/drawing/2014/main" id="{8AB0E9E6-D5AF-4424-AAB2-E1F51FDDF5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2341" b="42656"/>
          <a:stretch/>
        </p:blipFill>
        <p:spPr>
          <a:xfrm>
            <a:off x="-8160501" y="-4518025"/>
            <a:ext cx="28360602" cy="16484600"/>
          </a:xfrm>
          <a:prstGeom prst="rect">
            <a:avLst/>
          </a:prstGeom>
        </p:spPr>
      </p:pic>
      <p:sp>
        <p:nvSpPr>
          <p:cNvPr id="9" name="Effect 2">
            <a:extLst>
              <a:ext uri="{FF2B5EF4-FFF2-40B4-BE49-F238E27FC236}">
                <a16:creationId xmlns:a16="http://schemas.microsoft.com/office/drawing/2014/main" id="{95D881DB-7620-4AE1-A9A4-27F3F93CF6CA}"/>
              </a:ext>
            </a:extLst>
          </p:cNvPr>
          <p:cNvSpPr/>
          <p:nvPr/>
        </p:nvSpPr>
        <p:spPr>
          <a:xfrm>
            <a:off x="1562100" y="476250"/>
            <a:ext cx="9067800" cy="5848350"/>
          </a:xfrm>
          <a:custGeom>
            <a:avLst/>
            <a:gdLst>
              <a:gd name="connsiteX0" fmla="*/ 0 w 9067800"/>
              <a:gd name="connsiteY0" fmla="*/ 0 h 5848350"/>
              <a:gd name="connsiteX1" fmla="*/ 476060 w 9067800"/>
              <a:gd name="connsiteY1" fmla="*/ 0 h 5848350"/>
              <a:gd name="connsiteX2" fmla="*/ 1042797 w 9067800"/>
              <a:gd name="connsiteY2" fmla="*/ 0 h 5848350"/>
              <a:gd name="connsiteX3" fmla="*/ 1518856 w 9067800"/>
              <a:gd name="connsiteY3" fmla="*/ 0 h 5848350"/>
              <a:gd name="connsiteX4" fmla="*/ 1813560 w 9067800"/>
              <a:gd name="connsiteY4" fmla="*/ 0 h 5848350"/>
              <a:gd name="connsiteX5" fmla="*/ 2108264 w 9067800"/>
              <a:gd name="connsiteY5" fmla="*/ 0 h 5848350"/>
              <a:gd name="connsiteX6" fmla="*/ 2765679 w 9067800"/>
              <a:gd name="connsiteY6" fmla="*/ 0 h 5848350"/>
              <a:gd name="connsiteX7" fmla="*/ 3332417 w 9067800"/>
              <a:gd name="connsiteY7" fmla="*/ 0 h 5848350"/>
              <a:gd name="connsiteX8" fmla="*/ 3717798 w 9067800"/>
              <a:gd name="connsiteY8" fmla="*/ 0 h 5848350"/>
              <a:gd name="connsiteX9" fmla="*/ 4284536 w 9067800"/>
              <a:gd name="connsiteY9" fmla="*/ 0 h 5848350"/>
              <a:gd name="connsiteX10" fmla="*/ 4669917 w 9067800"/>
              <a:gd name="connsiteY10" fmla="*/ 0 h 5848350"/>
              <a:gd name="connsiteX11" fmla="*/ 4964621 w 9067800"/>
              <a:gd name="connsiteY11" fmla="*/ 0 h 5848350"/>
              <a:gd name="connsiteX12" fmla="*/ 5440680 w 9067800"/>
              <a:gd name="connsiteY12" fmla="*/ 0 h 5848350"/>
              <a:gd name="connsiteX13" fmla="*/ 6188774 w 9067800"/>
              <a:gd name="connsiteY13" fmla="*/ 0 h 5848350"/>
              <a:gd name="connsiteX14" fmla="*/ 6936867 w 9067800"/>
              <a:gd name="connsiteY14" fmla="*/ 0 h 5848350"/>
              <a:gd name="connsiteX15" fmla="*/ 7594283 w 9067800"/>
              <a:gd name="connsiteY15" fmla="*/ 0 h 5848350"/>
              <a:gd name="connsiteX16" fmla="*/ 8251698 w 9067800"/>
              <a:gd name="connsiteY16" fmla="*/ 0 h 5848350"/>
              <a:gd name="connsiteX17" fmla="*/ 9067800 w 9067800"/>
              <a:gd name="connsiteY17" fmla="*/ 0 h 5848350"/>
              <a:gd name="connsiteX18" fmla="*/ 9067800 w 9067800"/>
              <a:gd name="connsiteY18" fmla="*/ 467868 h 5848350"/>
              <a:gd name="connsiteX19" fmla="*/ 9067800 w 9067800"/>
              <a:gd name="connsiteY19" fmla="*/ 877253 h 5848350"/>
              <a:gd name="connsiteX20" fmla="*/ 9067800 w 9067800"/>
              <a:gd name="connsiteY20" fmla="*/ 1579055 h 5848350"/>
              <a:gd name="connsiteX21" fmla="*/ 9067800 w 9067800"/>
              <a:gd name="connsiteY21" fmla="*/ 1988439 h 5848350"/>
              <a:gd name="connsiteX22" fmla="*/ 9067800 w 9067800"/>
              <a:gd name="connsiteY22" fmla="*/ 2397824 h 5848350"/>
              <a:gd name="connsiteX23" fmla="*/ 9067800 w 9067800"/>
              <a:gd name="connsiteY23" fmla="*/ 3041142 h 5848350"/>
              <a:gd name="connsiteX24" fmla="*/ 9067800 w 9067800"/>
              <a:gd name="connsiteY24" fmla="*/ 3625977 h 5848350"/>
              <a:gd name="connsiteX25" fmla="*/ 9067800 w 9067800"/>
              <a:gd name="connsiteY25" fmla="*/ 4210812 h 5848350"/>
              <a:gd name="connsiteX26" fmla="*/ 9067800 w 9067800"/>
              <a:gd name="connsiteY26" fmla="*/ 4737164 h 5848350"/>
              <a:gd name="connsiteX27" fmla="*/ 9067800 w 9067800"/>
              <a:gd name="connsiteY27" fmla="*/ 5146548 h 5848350"/>
              <a:gd name="connsiteX28" fmla="*/ 9067800 w 9067800"/>
              <a:gd name="connsiteY28" fmla="*/ 5848350 h 5848350"/>
              <a:gd name="connsiteX29" fmla="*/ 8682419 w 9067800"/>
              <a:gd name="connsiteY29" fmla="*/ 5848350 h 5848350"/>
              <a:gd name="connsiteX30" fmla="*/ 8206359 w 9067800"/>
              <a:gd name="connsiteY30" fmla="*/ 5848350 h 5848350"/>
              <a:gd name="connsiteX31" fmla="*/ 7548944 w 9067800"/>
              <a:gd name="connsiteY31" fmla="*/ 5848350 h 5848350"/>
              <a:gd name="connsiteX32" fmla="*/ 6891528 w 9067800"/>
              <a:gd name="connsiteY32" fmla="*/ 5848350 h 5848350"/>
              <a:gd name="connsiteX33" fmla="*/ 6143435 w 9067800"/>
              <a:gd name="connsiteY33" fmla="*/ 5848350 h 5848350"/>
              <a:gd name="connsiteX34" fmla="*/ 5848731 w 9067800"/>
              <a:gd name="connsiteY34" fmla="*/ 5848350 h 5848350"/>
              <a:gd name="connsiteX35" fmla="*/ 5100638 w 9067800"/>
              <a:gd name="connsiteY35" fmla="*/ 5848350 h 5848350"/>
              <a:gd name="connsiteX36" fmla="*/ 4533900 w 9067800"/>
              <a:gd name="connsiteY36" fmla="*/ 5848350 h 5848350"/>
              <a:gd name="connsiteX37" fmla="*/ 3785807 w 9067800"/>
              <a:gd name="connsiteY37" fmla="*/ 5848350 h 5848350"/>
              <a:gd name="connsiteX38" fmla="*/ 3219069 w 9067800"/>
              <a:gd name="connsiteY38" fmla="*/ 5848350 h 5848350"/>
              <a:gd name="connsiteX39" fmla="*/ 2470975 w 9067800"/>
              <a:gd name="connsiteY39" fmla="*/ 5848350 h 5848350"/>
              <a:gd name="connsiteX40" fmla="*/ 1904238 w 9067800"/>
              <a:gd name="connsiteY40" fmla="*/ 5848350 h 5848350"/>
              <a:gd name="connsiteX41" fmla="*/ 1246822 w 9067800"/>
              <a:gd name="connsiteY41" fmla="*/ 5848350 h 5848350"/>
              <a:gd name="connsiteX42" fmla="*/ 498729 w 9067800"/>
              <a:gd name="connsiteY42" fmla="*/ 5848350 h 5848350"/>
              <a:gd name="connsiteX43" fmla="*/ 0 w 9067800"/>
              <a:gd name="connsiteY43" fmla="*/ 5848350 h 5848350"/>
              <a:gd name="connsiteX44" fmla="*/ 0 w 9067800"/>
              <a:gd name="connsiteY44" fmla="*/ 5263515 h 5848350"/>
              <a:gd name="connsiteX45" fmla="*/ 0 w 9067800"/>
              <a:gd name="connsiteY45" fmla="*/ 4737164 h 5848350"/>
              <a:gd name="connsiteX46" fmla="*/ 0 w 9067800"/>
              <a:gd name="connsiteY46" fmla="*/ 4210812 h 5848350"/>
              <a:gd name="connsiteX47" fmla="*/ 0 w 9067800"/>
              <a:gd name="connsiteY47" fmla="*/ 3801427 h 5848350"/>
              <a:gd name="connsiteX48" fmla="*/ 0 w 9067800"/>
              <a:gd name="connsiteY48" fmla="*/ 3158109 h 5848350"/>
              <a:gd name="connsiteX49" fmla="*/ 0 w 9067800"/>
              <a:gd name="connsiteY49" fmla="*/ 2573274 h 5848350"/>
              <a:gd name="connsiteX50" fmla="*/ 0 w 9067800"/>
              <a:gd name="connsiteY50" fmla="*/ 1929955 h 5848350"/>
              <a:gd name="connsiteX51" fmla="*/ 0 w 9067800"/>
              <a:gd name="connsiteY51" fmla="*/ 1345121 h 5848350"/>
              <a:gd name="connsiteX52" fmla="*/ 0 w 9067800"/>
              <a:gd name="connsiteY52" fmla="*/ 643318 h 5848350"/>
              <a:gd name="connsiteX53" fmla="*/ 0 w 9067800"/>
              <a:gd name="connsiteY53" fmla="*/ 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067800" h="5848350" extrusionOk="0">
                <a:moveTo>
                  <a:pt x="0" y="0"/>
                </a:moveTo>
                <a:cubicBezTo>
                  <a:pt x="133800" y="-42255"/>
                  <a:pt x="374115" y="42004"/>
                  <a:pt x="476060" y="0"/>
                </a:cubicBezTo>
                <a:cubicBezTo>
                  <a:pt x="578005" y="-42004"/>
                  <a:pt x="796951" y="45267"/>
                  <a:pt x="1042797" y="0"/>
                </a:cubicBezTo>
                <a:cubicBezTo>
                  <a:pt x="1288643" y="-45267"/>
                  <a:pt x="1353063" y="12213"/>
                  <a:pt x="1518856" y="0"/>
                </a:cubicBezTo>
                <a:cubicBezTo>
                  <a:pt x="1684649" y="-12213"/>
                  <a:pt x="1726659" y="3385"/>
                  <a:pt x="1813560" y="0"/>
                </a:cubicBezTo>
                <a:cubicBezTo>
                  <a:pt x="1900461" y="-3385"/>
                  <a:pt x="2024611" y="32141"/>
                  <a:pt x="2108264" y="0"/>
                </a:cubicBezTo>
                <a:cubicBezTo>
                  <a:pt x="2191917" y="-32141"/>
                  <a:pt x="2497415" y="69003"/>
                  <a:pt x="2765679" y="0"/>
                </a:cubicBezTo>
                <a:cubicBezTo>
                  <a:pt x="3033944" y="-69003"/>
                  <a:pt x="3187691" y="43543"/>
                  <a:pt x="3332417" y="0"/>
                </a:cubicBezTo>
                <a:cubicBezTo>
                  <a:pt x="3477143" y="-43543"/>
                  <a:pt x="3622119" y="14383"/>
                  <a:pt x="3717798" y="0"/>
                </a:cubicBezTo>
                <a:cubicBezTo>
                  <a:pt x="3813477" y="-14383"/>
                  <a:pt x="4047230" y="41073"/>
                  <a:pt x="4284536" y="0"/>
                </a:cubicBezTo>
                <a:cubicBezTo>
                  <a:pt x="4521842" y="-41073"/>
                  <a:pt x="4573409" y="14794"/>
                  <a:pt x="4669917" y="0"/>
                </a:cubicBezTo>
                <a:cubicBezTo>
                  <a:pt x="4766425" y="-14794"/>
                  <a:pt x="4880499" y="12626"/>
                  <a:pt x="4964621" y="0"/>
                </a:cubicBezTo>
                <a:cubicBezTo>
                  <a:pt x="5048743" y="-12626"/>
                  <a:pt x="5254564" y="31570"/>
                  <a:pt x="5440680" y="0"/>
                </a:cubicBezTo>
                <a:cubicBezTo>
                  <a:pt x="5626796" y="-31570"/>
                  <a:pt x="5902121" y="33087"/>
                  <a:pt x="6188774" y="0"/>
                </a:cubicBezTo>
                <a:cubicBezTo>
                  <a:pt x="6475427" y="-33087"/>
                  <a:pt x="6635188" y="20120"/>
                  <a:pt x="6936867" y="0"/>
                </a:cubicBezTo>
                <a:cubicBezTo>
                  <a:pt x="7238546" y="-20120"/>
                  <a:pt x="7399050" y="40736"/>
                  <a:pt x="7594283" y="0"/>
                </a:cubicBezTo>
                <a:cubicBezTo>
                  <a:pt x="7789516" y="-40736"/>
                  <a:pt x="7996989" y="34646"/>
                  <a:pt x="8251698" y="0"/>
                </a:cubicBezTo>
                <a:cubicBezTo>
                  <a:pt x="8506408" y="-34646"/>
                  <a:pt x="8762835" y="30405"/>
                  <a:pt x="9067800" y="0"/>
                </a:cubicBezTo>
                <a:cubicBezTo>
                  <a:pt x="9078486" y="147360"/>
                  <a:pt x="9063465" y="271414"/>
                  <a:pt x="9067800" y="467868"/>
                </a:cubicBezTo>
                <a:cubicBezTo>
                  <a:pt x="9072135" y="664322"/>
                  <a:pt x="9048190" y="735330"/>
                  <a:pt x="9067800" y="877253"/>
                </a:cubicBezTo>
                <a:cubicBezTo>
                  <a:pt x="9087410" y="1019176"/>
                  <a:pt x="8994296" y="1290698"/>
                  <a:pt x="9067800" y="1579055"/>
                </a:cubicBezTo>
                <a:cubicBezTo>
                  <a:pt x="9141304" y="1867412"/>
                  <a:pt x="9061258" y="1844325"/>
                  <a:pt x="9067800" y="1988439"/>
                </a:cubicBezTo>
                <a:cubicBezTo>
                  <a:pt x="9074342" y="2132553"/>
                  <a:pt x="9020156" y="2221725"/>
                  <a:pt x="9067800" y="2397824"/>
                </a:cubicBezTo>
                <a:cubicBezTo>
                  <a:pt x="9115444" y="2573923"/>
                  <a:pt x="9062297" y="2777114"/>
                  <a:pt x="9067800" y="3041142"/>
                </a:cubicBezTo>
                <a:cubicBezTo>
                  <a:pt x="9073303" y="3305170"/>
                  <a:pt x="9029981" y="3480759"/>
                  <a:pt x="9067800" y="3625977"/>
                </a:cubicBezTo>
                <a:cubicBezTo>
                  <a:pt x="9105619" y="3771196"/>
                  <a:pt x="8998739" y="3955950"/>
                  <a:pt x="9067800" y="4210812"/>
                </a:cubicBezTo>
                <a:cubicBezTo>
                  <a:pt x="9136861" y="4465674"/>
                  <a:pt x="9063772" y="4566596"/>
                  <a:pt x="9067800" y="4737164"/>
                </a:cubicBezTo>
                <a:cubicBezTo>
                  <a:pt x="9071828" y="4907732"/>
                  <a:pt x="9034874" y="5047765"/>
                  <a:pt x="9067800" y="5146548"/>
                </a:cubicBezTo>
                <a:cubicBezTo>
                  <a:pt x="9100726" y="5245331"/>
                  <a:pt x="9028460" y="5499910"/>
                  <a:pt x="9067800" y="5848350"/>
                </a:cubicBezTo>
                <a:cubicBezTo>
                  <a:pt x="8884912" y="5876180"/>
                  <a:pt x="8779860" y="5829884"/>
                  <a:pt x="8682419" y="5848350"/>
                </a:cubicBezTo>
                <a:cubicBezTo>
                  <a:pt x="8584978" y="5866816"/>
                  <a:pt x="8391496" y="5841592"/>
                  <a:pt x="8206359" y="5848350"/>
                </a:cubicBezTo>
                <a:cubicBezTo>
                  <a:pt x="8021222" y="5855108"/>
                  <a:pt x="7803815" y="5827518"/>
                  <a:pt x="7548944" y="5848350"/>
                </a:cubicBezTo>
                <a:cubicBezTo>
                  <a:pt x="7294074" y="5869182"/>
                  <a:pt x="7124139" y="5790986"/>
                  <a:pt x="6891528" y="5848350"/>
                </a:cubicBezTo>
                <a:cubicBezTo>
                  <a:pt x="6658917" y="5905714"/>
                  <a:pt x="6506636" y="5833532"/>
                  <a:pt x="6143435" y="5848350"/>
                </a:cubicBezTo>
                <a:cubicBezTo>
                  <a:pt x="5780234" y="5863168"/>
                  <a:pt x="5959762" y="5847316"/>
                  <a:pt x="5848731" y="5848350"/>
                </a:cubicBezTo>
                <a:cubicBezTo>
                  <a:pt x="5737700" y="5849384"/>
                  <a:pt x="5418507" y="5819745"/>
                  <a:pt x="5100638" y="5848350"/>
                </a:cubicBezTo>
                <a:cubicBezTo>
                  <a:pt x="4782769" y="5876955"/>
                  <a:pt x="4699076" y="5782901"/>
                  <a:pt x="4533900" y="5848350"/>
                </a:cubicBezTo>
                <a:cubicBezTo>
                  <a:pt x="4368724" y="5913799"/>
                  <a:pt x="3951230" y="5842915"/>
                  <a:pt x="3785807" y="5848350"/>
                </a:cubicBezTo>
                <a:cubicBezTo>
                  <a:pt x="3620384" y="5853785"/>
                  <a:pt x="3422390" y="5824994"/>
                  <a:pt x="3219069" y="5848350"/>
                </a:cubicBezTo>
                <a:cubicBezTo>
                  <a:pt x="3015748" y="5871706"/>
                  <a:pt x="2673545" y="5827765"/>
                  <a:pt x="2470975" y="5848350"/>
                </a:cubicBezTo>
                <a:cubicBezTo>
                  <a:pt x="2268405" y="5868935"/>
                  <a:pt x="2180734" y="5846303"/>
                  <a:pt x="1904238" y="5848350"/>
                </a:cubicBezTo>
                <a:cubicBezTo>
                  <a:pt x="1627742" y="5850397"/>
                  <a:pt x="1493552" y="5774843"/>
                  <a:pt x="1246822" y="5848350"/>
                </a:cubicBezTo>
                <a:cubicBezTo>
                  <a:pt x="1000092" y="5921857"/>
                  <a:pt x="865228" y="5814890"/>
                  <a:pt x="498729" y="5848350"/>
                </a:cubicBezTo>
                <a:cubicBezTo>
                  <a:pt x="132230" y="5881810"/>
                  <a:pt x="130248" y="5842874"/>
                  <a:pt x="0" y="5848350"/>
                </a:cubicBezTo>
                <a:cubicBezTo>
                  <a:pt x="-61026" y="5664888"/>
                  <a:pt x="6254" y="5483835"/>
                  <a:pt x="0" y="5263515"/>
                </a:cubicBezTo>
                <a:cubicBezTo>
                  <a:pt x="-6254" y="5043196"/>
                  <a:pt x="59645" y="4847624"/>
                  <a:pt x="0" y="4737164"/>
                </a:cubicBezTo>
                <a:cubicBezTo>
                  <a:pt x="-59645" y="4626704"/>
                  <a:pt x="32501" y="4466714"/>
                  <a:pt x="0" y="4210812"/>
                </a:cubicBezTo>
                <a:cubicBezTo>
                  <a:pt x="-32501" y="3954910"/>
                  <a:pt x="13632" y="3884496"/>
                  <a:pt x="0" y="3801427"/>
                </a:cubicBezTo>
                <a:cubicBezTo>
                  <a:pt x="-13632" y="3718359"/>
                  <a:pt x="65737" y="3346492"/>
                  <a:pt x="0" y="3158109"/>
                </a:cubicBezTo>
                <a:cubicBezTo>
                  <a:pt x="-65737" y="2969726"/>
                  <a:pt x="69525" y="2860234"/>
                  <a:pt x="0" y="2573274"/>
                </a:cubicBezTo>
                <a:cubicBezTo>
                  <a:pt x="-69525" y="2286315"/>
                  <a:pt x="66292" y="2107951"/>
                  <a:pt x="0" y="1929955"/>
                </a:cubicBezTo>
                <a:cubicBezTo>
                  <a:pt x="-66292" y="1751959"/>
                  <a:pt x="19577" y="1574583"/>
                  <a:pt x="0" y="1345121"/>
                </a:cubicBezTo>
                <a:cubicBezTo>
                  <a:pt x="-19577" y="1115659"/>
                  <a:pt x="10919" y="917964"/>
                  <a:pt x="0" y="643318"/>
                </a:cubicBezTo>
                <a:cubicBezTo>
                  <a:pt x="-10919" y="368672"/>
                  <a:pt x="65627" y="139995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301643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905000">
              <a:schemeClr val="accent3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Effect centre">
            <a:extLst>
              <a:ext uri="{FF2B5EF4-FFF2-40B4-BE49-F238E27FC236}">
                <a16:creationId xmlns:a16="http://schemas.microsoft.com/office/drawing/2014/main" id="{8BCAE8FF-E393-4304-99ED-A23425CB605E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/>
          </a:prstGeom>
          <a:noFill/>
          <a:ln w="3175"/>
          <a:effectLst>
            <a:glow rad="1905000">
              <a:schemeClr val="bg1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uivant" hidden="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8D1EA95-DF30-41C2-B8F9-1FF7894B643A}"/>
              </a:ext>
            </a:extLst>
          </p:cNvPr>
          <p:cNvSpPr/>
          <p:nvPr/>
        </p:nvSpPr>
        <p:spPr>
          <a:xfrm rot="5400000">
            <a:off x="10998708" y="2876550"/>
            <a:ext cx="1281684" cy="110490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Precedent" hidden="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01498DC-3AF0-47B1-83D5-79135C16AAA1}"/>
              </a:ext>
            </a:extLst>
          </p:cNvPr>
          <p:cNvSpPr/>
          <p:nvPr/>
        </p:nvSpPr>
        <p:spPr>
          <a:xfrm rot="16200000">
            <a:off x="-88392" y="2876550"/>
            <a:ext cx="1281684" cy="1104900"/>
          </a:xfrm>
          <a:prstGeom prst="triangl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Cadre d'operation">
            <a:extLst>
              <a:ext uri="{FF2B5EF4-FFF2-40B4-BE49-F238E27FC236}">
                <a16:creationId xmlns:a16="http://schemas.microsoft.com/office/drawing/2014/main" id="{7CC17EA3-36A2-4C74-8D33-2ED9A5AA04B4}"/>
              </a:ext>
            </a:extLst>
          </p:cNvPr>
          <p:cNvSpPr/>
          <p:nvPr/>
        </p:nvSpPr>
        <p:spPr>
          <a:xfrm>
            <a:off x="4691063" y="2505074"/>
            <a:ext cx="2696707" cy="1847851"/>
          </a:xfrm>
          <a:prstGeom prst="roundRect">
            <a:avLst>
              <a:gd name="adj" fmla="val 17604"/>
            </a:avLst>
          </a:prstGeom>
          <a:noFill/>
          <a:ln w="38100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2" name="L'operation ici">
            <a:extLst>
              <a:ext uri="{FF2B5EF4-FFF2-40B4-BE49-F238E27FC236}">
                <a16:creationId xmlns:a16="http://schemas.microsoft.com/office/drawing/2014/main" id="{CD50ACE8-7D61-46AF-AAB9-C2D4C0A9DA73}"/>
              </a:ext>
            </a:extLst>
          </p:cNvPr>
          <p:cNvSpPr txBox="1"/>
          <p:nvPr/>
        </p:nvSpPr>
        <p:spPr>
          <a:xfrm>
            <a:off x="5038278" y="2875001"/>
            <a:ext cx="22365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11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x5</a:t>
            </a:r>
            <a:endParaRPr lang="fr-MA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 3">
            <a:extLst>
              <a:ext uri="{FF2B5EF4-FFF2-40B4-BE49-F238E27FC236}">
                <a16:creationId xmlns:a16="http://schemas.microsoft.com/office/drawing/2014/main" id="{EFE40D32-9A7E-4B2B-A2F6-54F43654E49E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87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Faux 3">
            <a:hlinkClick r:id="" action="ppaction://macro?name=faux"/>
            <a:extLst>
              <a:ext uri="{FF2B5EF4-FFF2-40B4-BE49-F238E27FC236}">
                <a16:creationId xmlns:a16="http://schemas.microsoft.com/office/drawing/2014/main" id="{955C9136-9909-4D4B-862B-63BF9875BB0B}"/>
              </a:ext>
            </a:extLst>
          </p:cNvPr>
          <p:cNvSpPr/>
          <p:nvPr/>
        </p:nvSpPr>
        <p:spPr>
          <a:xfrm>
            <a:off x="2714845" y="1027151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5" name="F2">
            <a:extLst>
              <a:ext uri="{FF2B5EF4-FFF2-40B4-BE49-F238E27FC236}">
                <a16:creationId xmlns:a16="http://schemas.microsoft.com/office/drawing/2014/main" id="{9EF0AA27-BCEF-4B9E-92FE-0D0BA190B5E3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68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Faux 2">
            <a:hlinkClick r:id="" action="ppaction://macro?name=faux"/>
            <a:extLst>
              <a:ext uri="{FF2B5EF4-FFF2-40B4-BE49-F238E27FC236}">
                <a16:creationId xmlns:a16="http://schemas.microsoft.com/office/drawing/2014/main" id="{3A7F8CED-F573-43BA-963A-628C816032A3}"/>
              </a:ext>
            </a:extLst>
          </p:cNvPr>
          <p:cNvSpPr/>
          <p:nvPr/>
        </p:nvSpPr>
        <p:spPr>
          <a:xfrm>
            <a:off x="2714845" y="36758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7" name="F">
            <a:extLst>
              <a:ext uri="{FF2B5EF4-FFF2-40B4-BE49-F238E27FC236}">
                <a16:creationId xmlns:a16="http://schemas.microsoft.com/office/drawing/2014/main" id="{C8DCC182-0177-4DDC-824F-AF0BDC926837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aux">
            <a:hlinkClick r:id="" action="ppaction://macro?name=faux"/>
            <a:extLst>
              <a:ext uri="{FF2B5EF4-FFF2-40B4-BE49-F238E27FC236}">
                <a16:creationId xmlns:a16="http://schemas.microsoft.com/office/drawing/2014/main" id="{0B177929-DE20-4CA3-B549-21DC27FAC10A}"/>
              </a:ext>
            </a:extLst>
          </p:cNvPr>
          <p:cNvSpPr/>
          <p:nvPr/>
        </p:nvSpPr>
        <p:spPr>
          <a:xfrm>
            <a:off x="7480300" y="3724275"/>
            <a:ext cx="1847850" cy="184785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sp>
        <p:nvSpPr>
          <p:cNvPr id="19" name="V">
            <a:extLst>
              <a:ext uri="{FF2B5EF4-FFF2-40B4-BE49-F238E27FC236}">
                <a16:creationId xmlns:a16="http://schemas.microsoft.com/office/drawing/2014/main" id="{5B0006A7-7997-4725-93B7-641419941192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</a:t>
            </a:r>
            <a:endParaRPr lang="fr-MA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Vrais">
            <a:extLst>
              <a:ext uri="{FF2B5EF4-FFF2-40B4-BE49-F238E27FC236}">
                <a16:creationId xmlns:a16="http://schemas.microsoft.com/office/drawing/2014/main" id="{1F471188-38C4-4967-8635-82FFE536587A}"/>
              </a:ext>
            </a:extLst>
          </p:cNvPr>
          <p:cNvSpPr/>
          <p:nvPr/>
        </p:nvSpPr>
        <p:spPr>
          <a:xfrm>
            <a:off x="7480300" y="1027151"/>
            <a:ext cx="1847850" cy="184785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6000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hlinkClick r:id="rId7" action="ppaction://hlinksldjump"/>
            <a:extLst>
              <a:ext uri="{FF2B5EF4-FFF2-40B4-BE49-F238E27FC236}">
                <a16:creationId xmlns:a16="http://schemas.microsoft.com/office/drawing/2014/main" id="{CC6CD313-8D20-49F5-BE16-882AEF40144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15" y="2886849"/>
            <a:ext cx="1026349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Image 4">
            <a:hlinkClick r:id="" action="ppaction://hlinkshowjump?jump=endshow"/>
            <a:extLst>
              <a:ext uri="{FF2B5EF4-FFF2-40B4-BE49-F238E27FC236}">
                <a16:creationId xmlns:a16="http://schemas.microsoft.com/office/drawing/2014/main" id="{EDBA7E06-AB1F-4A37-A35D-9E9DC9258BC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71" y="2915423"/>
            <a:ext cx="1027151" cy="10271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43371ADB-5F2C-4A63-9B77-AD6FEF83B89F}"/>
              </a:ext>
            </a:extLst>
          </p:cNvPr>
          <p:cNvSpPr/>
          <p:nvPr/>
        </p:nvSpPr>
        <p:spPr>
          <a:xfrm>
            <a:off x="5686325" y="69528"/>
            <a:ext cx="813444" cy="81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8594D7-AFB9-4223-BAA7-D74BE9190455}"/>
              </a:ext>
            </a:extLst>
          </p:cNvPr>
          <p:cNvSpPr/>
          <p:nvPr/>
        </p:nvSpPr>
        <p:spPr>
          <a:xfrm>
            <a:off x="5689278" y="69528"/>
            <a:ext cx="813444" cy="8134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Score">
            <a:extLst>
              <a:ext uri="{FF2B5EF4-FFF2-40B4-BE49-F238E27FC236}">
                <a16:creationId xmlns:a16="http://schemas.microsoft.com/office/drawing/2014/main" id="{2DAEFA5B-57FD-4B48-9A33-8E4F0BD401EB}"/>
              </a:ext>
            </a:extLst>
          </p:cNvPr>
          <p:cNvSpPr/>
          <p:nvPr/>
        </p:nvSpPr>
        <p:spPr>
          <a:xfrm>
            <a:off x="4683462" y="5349570"/>
            <a:ext cx="2825075" cy="85978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0">
            <a:extLst>
              <a:ext uri="{FF2B5EF4-FFF2-40B4-BE49-F238E27FC236}">
                <a16:creationId xmlns:a16="http://schemas.microsoft.com/office/drawing/2014/main" id="{57EBB643-2F67-4D0D-8577-02402B5F46E8}"/>
              </a:ext>
            </a:extLst>
          </p:cNvPr>
          <p:cNvSpPr/>
          <p:nvPr/>
        </p:nvSpPr>
        <p:spPr>
          <a:xfrm>
            <a:off x="5764749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0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48" name="1">
            <a:extLst>
              <a:ext uri="{FF2B5EF4-FFF2-40B4-BE49-F238E27FC236}">
                <a16:creationId xmlns:a16="http://schemas.microsoft.com/office/drawing/2014/main" id="{4F112D56-2460-4C2F-BD7D-24A97F8DCABE}"/>
              </a:ext>
            </a:extLst>
          </p:cNvPr>
          <p:cNvSpPr/>
          <p:nvPr/>
        </p:nvSpPr>
        <p:spPr>
          <a:xfrm>
            <a:off x="5764749" y="5440494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49" name="2">
            <a:extLst>
              <a:ext uri="{FF2B5EF4-FFF2-40B4-BE49-F238E27FC236}">
                <a16:creationId xmlns:a16="http://schemas.microsoft.com/office/drawing/2014/main" id="{560BE342-41DD-48FF-93AB-889D38923005}"/>
              </a:ext>
            </a:extLst>
          </p:cNvPr>
          <p:cNvSpPr/>
          <p:nvPr/>
        </p:nvSpPr>
        <p:spPr>
          <a:xfrm>
            <a:off x="5761796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2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0" name="3">
            <a:extLst>
              <a:ext uri="{FF2B5EF4-FFF2-40B4-BE49-F238E27FC236}">
                <a16:creationId xmlns:a16="http://schemas.microsoft.com/office/drawing/2014/main" id="{4861748C-9AB9-4148-9F19-75B0737C084B}"/>
              </a:ext>
            </a:extLst>
          </p:cNvPr>
          <p:cNvSpPr/>
          <p:nvPr/>
        </p:nvSpPr>
        <p:spPr>
          <a:xfrm>
            <a:off x="5761796" y="5443627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1" name="4">
            <a:extLst>
              <a:ext uri="{FF2B5EF4-FFF2-40B4-BE49-F238E27FC236}">
                <a16:creationId xmlns:a16="http://schemas.microsoft.com/office/drawing/2014/main" id="{1D5315F4-76F5-44F8-8716-6668AD1C9D0E}"/>
              </a:ext>
            </a:extLst>
          </p:cNvPr>
          <p:cNvSpPr/>
          <p:nvPr/>
        </p:nvSpPr>
        <p:spPr>
          <a:xfrm>
            <a:off x="5764749" y="542504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4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2" name="5">
            <a:extLst>
              <a:ext uri="{FF2B5EF4-FFF2-40B4-BE49-F238E27FC236}">
                <a16:creationId xmlns:a16="http://schemas.microsoft.com/office/drawing/2014/main" id="{3B963CD5-7699-43A7-92E4-F51F0E898B0D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5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3" name="6">
            <a:extLst>
              <a:ext uri="{FF2B5EF4-FFF2-40B4-BE49-F238E27FC236}">
                <a16:creationId xmlns:a16="http://schemas.microsoft.com/office/drawing/2014/main" id="{256338A4-1A62-4236-9116-A6AA1D48C9D7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6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4" name="7">
            <a:extLst>
              <a:ext uri="{FF2B5EF4-FFF2-40B4-BE49-F238E27FC236}">
                <a16:creationId xmlns:a16="http://schemas.microsoft.com/office/drawing/2014/main" id="{CA7C2AD9-3769-493C-A251-7800ECD69354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7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5" name="8">
            <a:extLst>
              <a:ext uri="{FF2B5EF4-FFF2-40B4-BE49-F238E27FC236}">
                <a16:creationId xmlns:a16="http://schemas.microsoft.com/office/drawing/2014/main" id="{FFD1735B-552C-442E-8A1D-E4B8CA384B09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8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6" name="9">
            <a:extLst>
              <a:ext uri="{FF2B5EF4-FFF2-40B4-BE49-F238E27FC236}">
                <a16:creationId xmlns:a16="http://schemas.microsoft.com/office/drawing/2014/main" id="{93A34F01-08BB-4A1C-B12A-82E9E6618465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9</a:t>
            </a:r>
            <a:endParaRPr lang="fr-MA" sz="3600" dirty="0">
              <a:solidFill>
                <a:srgbClr val="00B050"/>
              </a:solidFill>
            </a:endParaRPr>
          </a:p>
        </p:txBody>
      </p:sp>
      <p:sp>
        <p:nvSpPr>
          <p:cNvPr id="57" name="10">
            <a:extLst>
              <a:ext uri="{FF2B5EF4-FFF2-40B4-BE49-F238E27FC236}">
                <a16:creationId xmlns:a16="http://schemas.microsoft.com/office/drawing/2014/main" id="{71C8CCFD-0D01-45E1-8CE9-2E6EB67AFBD6}"/>
              </a:ext>
            </a:extLst>
          </p:cNvPr>
          <p:cNvSpPr/>
          <p:nvPr/>
        </p:nvSpPr>
        <p:spPr>
          <a:xfrm>
            <a:off x="5764749" y="5448212"/>
            <a:ext cx="662500" cy="662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10</a:t>
            </a:r>
            <a:endParaRPr lang="fr-MA" sz="36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22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إجابة خاط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47" grpId="0" animBg="1"/>
      <p:bldP spid="48" grpId="0" animBg="1"/>
      <p:bldP spid="5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774756C7-DCD7-4EE0-8BBC-CAF4E4A6E3B7}"/>
  <p:tag name="ISPRING_PROJECT_VERSION" val="9.3"/>
  <p:tag name="ISPRING_PROJECT_FOLDER_UPDATED" val="1"/>
  <p:tag name="ISPRING_PRESENTATION_TITLE" val="Game1"/>
  <p:tag name="ISPRING_FIRST_PUBLISH" val="1"/>
  <p:tag name="ISPRING_SCREEN_RECS_UPDATED" val="E:\R S\Games\Essai\Game1\"/>
  <p:tag name="ISPRING_RESOURCE_FOLDER" val="E:\R S\Games\Essai\Game1\"/>
  <p:tag name="ISPRING_PRESENTATION_PATH" val="E:\R S\Games\Essai\Game1.pptx"/>
  <p:tag name="ISPRING-SUITE_ISPRING_PLAYERS_CUSTOMIZATION_2" val="{&quot;universal&quot;:{&quot;skinSettings&quot;:{&quot;borderRadius&quot;:16,&quot;colors&quot;:{&quot;asideBackground&quot;:{&quot;color&quot;:&quot;#023036&quot;,&quot;opacity&quot;:1,&quot;type&quot;:&quot;SOLID&quot;},&quot;asideElementBackgroundActive&quot;:{&quot;color&quot;:&quot;#126C68&quot;,&quot;opacity&quot;:1,&quot;type&quot;:&quot;SOLID&quot;},&quot;asideElementBackgroundHover&quot;:{&quot;color&quot;:&quot;#074D49&quot;,&quot;opacity&quot;:1,&quot;type&quot;:&quot;SOLID&quot;},&quot;asideElementText&quot;:{&quot;color&quot;:&quot;#C9D6D8&quot;,&quot;opacity&quot;:1,&quot;type&quot;:&quot;SOLID&quot;},&quot;asideElementTextActive&quot;:{&quot;color&quot;:&quot;#C0F5E6&quot;,&quot;opacity&quot;:1,&quot;type&quot;:&quot;SOLID&quot;},&quot;asideElementTextHover&quot;:{&quot;color&quot;:&quot;#C0F5E6&quot;,&quot;opacity&quot;:1,&quot;type&quot;:&quot;SOLID&quot;},&quot;asideLogoBackground&quot;:{&quot;color&quot;:&quot;#023036&quot;,&quot;opacity&quot;:1,&quot;type&quot;:&quot;SOLID&quot;},&quot;pageBackground&quot;:{&quot;color&quot;:&quot;#EDDFDA&quot;,&quot;opacity&quot;:1,&quot;type&quot;:&quot;SOLID&quot;},&quot;playerBackground&quot;:{&quot;color&quot;:&quot;#FFFFFF&quot;,&quot;opacity&quot;:1,&quot;type&quot;:&quot;SOLID&quot;},&quot;playerText&quot;:{&quot;color&quot;:&quot;#3B3B3B&quot;,&quot;opacity&quot;:1,&quot;type&quot;:&quot;SOLID&quot;},&quot;primaryButtonBackground&quot;:{&quot;degree&quot;:90,&quot;gradient&quot;:[{&quot;color&quot;:&quot;#0F444B&quot;,&quot;opacity&quot;:1},{&quot;color&quot;:&quot;#3D9978&quot;,&quot;opacity&quot;:1}],&quot;type&quot;:&quot;GRADIENT&quot;},&quot;primaryButtonBackgroundHover&quot;:{&quot;degree&quot;:90,&quot;gradient&quot;:[{&quot;color&quot;:&quot;#0F444B&quot;,&quot;opacity&quot;:1},{&quot;color&quot;:&quot;#42C092&quot;,&quot;opacity&quot;:1}],&quot;type&quot;:&quot;GRADIENT&quot;},&quot;primaryButtonBorder&quot;:{&quot;degree&quot;:90,&quot;gradient&quot;:[{&quot;color&quot;:&quot;#374B5B&quot;,&quot;opacity&quot;:1},{&quot;color&quot;:&quot;#3D9978&quot;,&quot;opacity&quot;:1}],&quot;type&quot;:&quot;GRADIENT&quot;},&quot;primaryButtonBorderHover&quot;:{&quot;degree&quot;:90,&quot;gradient&quot;:[{&quot;color&quot;:&quot;#0F444B&quot;,&quot;opacity&quot;:1},{&quot;color&quot;:&quot;#42C092&quot;,&quot;opacity&quot;:1}],&quot;type&quot;:&quot;GRADIENT&quot;},&quot;primaryButtonText&quot;:{&quot;color&quot;:&quot;#FFFFFF&quot;,&quot;opacity&quot;:1,&quot;type&quot;:&quot;SOLID&quot;},&quot;primaryButtonTextHover&quot;:{&quot;color&quot;:&quot;#FFFFFF&quot;,&quot;opacity&quot;:1,&quot;type&quot;:&quot;SOLID&quot;},&quot;secondaryButtonBackground&quot;:{&quot;color&quot;:&quot;#F3E8E4&quot;,&quot;opacity&quot;:1,&quot;type&quot;:&quot;SOLID&quot;},&quot;secondaryButtonBackgroundHover&quot;:{&quot;color&quot;:&quot;#E2CBC2&quot;,&quot;opacity&quot;:1,&quot;type&quot;:&quot;SOLID&quot;},&quot;secondaryButtonBorder&quot;:{&quot;color&quot;:&quot;#F3E8E4&quot;,&quot;opacity&quot;:1,&quot;type&quot;:&quot;SOLID&quot;},&quot;secondaryButtonBorderHover&quot;:{&quot;color&quot;:&quot;#E2CBC2&quot;,&quot;opacity&quot;:1,&quot;type&quot;:&quot;SOLID&quot;},&quot;secondaryButtonText&quot;:{&quot;color&quot;:&quot;#1D656F&quot;,&quot;opacity&quot;:1,&quot;type&quot;:&quot;SOLID&quot;},&quot;secondaryButtonTextHover&quot;:{&quot;color&quot;:&quot;#124B53&quot;,&quot;opacity&quot;:1,&quot;type&quot;:&quot;SOLID&quot;}},&quot;controlPanel&quot;:{&quot;navigationMode&quot;:&quot;bySlides&quot;,&quot;progressBar&quot;:{&quot;enabled&quot;:true,&quot;mode&quot;:&quot;presentationTimeline&quot;,&quot;showLabels&quot;:true,&quot;visible&quot;:true},&quot;showCCButton&quot;:true,&quot;showNextButton&quot;:true,&quot;showOutline&quot;:false,&quot;showPlayPause&quot;:true,&quot;showPlaybackRateButton&quot;:true,&quot;showPrevButton&quot;:true,&quot;showRewind&quot;:true,&quot;showSlideNumbers&quot;:true,&quot;showSlideOnlyButton&quot;:true,&quot;showVolumeControl&quot;:true,&quot;visible&quot;:true},&quot;fontFamily&quot;:&quot;Arial&quot;,&quot;miniskinCustomizationEnabled&quot;:true,&quot;outlinePanel&quot;:{&quot;highlightViewedEntries&quot;:false,&quot;multilevel&quot;:true,&quot;numberEntries&quot;:true,&quot;search&quot;:true,&quot;thumbnails&quot;:false},&quot;sidePanel&quot;:{&quot;showAtLeft&quot;:false,&quot;showLogo&quot;:false,&quot;showNotes&quot;:false,&quot;showOutline&quot;:true,&quot;showPresenterInfo&quot;:false,&quot;showPresenterVideo&quot;:true,&quot;visible&quot;:true},&quot;titlePanel&quot;:{&quot;buttons&quot;:[&quot;attachments&quot;,&quot;presenterInfo&quot;],&quot;buttonsAtLeft&quot;:true,&quot;courseTitleVisible&quot;:false,&quot;showLogo&quot;:false,&quot;visible&quot;:true},&quot;version&quot;:&quot;1.0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NAVIGATION_NEXT_BUTTON&quot;:&quot;Next&quot;,&quot;PB_ACCESSIBLE_NAVIGATION_PREV_BUTTON&quot;:&quot;Previous&quot;,&quot;PB_ACCESSIBLE_SKIN_ENABLE_ACCESSIBILITY_MODE&quot;:&quot;Turn on accessibility mode&quot;,&quot;PB_ACCESSIBLE_SKIN_ENABLE_NORMAL_MODE&quot;:&quot;Turn off accessibility mode&quot;,&quot;PB_ACCESSIBLE_SKIN_PRESENTER_PHOTO&quot;:&quot;Presenter photo&quot;,&quot;PB_ACCESSIBLE_SLIDE_N_OF_COUNT&quot;:&quot;Slide %SLIDE_NUMBER% of %TOTAL_SLIDES%&quot;,&quot;PB_ACCESSIBLE_VIDEO_NARRATION_LABEL&quot;:&quot;Video narration&quot;,&quot;PB_ACCESSIBLE_WATERMARK_SKIN_CREATED_WITH&quot;:&quot;Created with iSpring evaluation version&quot;,&quot;PB_ATTACHMENT_DOCUMENT_SUBTITLE&quot;:&quot;Document&quot;,&quot;PB_ATTACHMENT_FILE_SUBTITLE&quot;:&quot;File&quot;,&quot;PB_ATTACHMENT_IMAGE_SUBTITLE&quot;:&quot;Picture&quot;,&quot;PB_ATTACHMENT_LINK_SUBTITLE&quot;:&quot;Link&quot;,&quot;PB_ATTACHMENT_VIDEO_SUBTITLE&quot;:&quot;Video&quot;,&quot;PB_BACK_TO_APP_BUTTON_LABEL&quot;:&quot;Go back&quot;,&quot;PB_CC_MENU_OFF&quot;:&quot;Off&quot;,&quot;PB_CC_MENU_ON&quot;:&quot;On&quot;,&quot;PB_CC_MENU_TITLE&quot;:&quot;Notes&quot;,&quot;PB_CONTROL_PANEL_EXIT_FULL_SCREEN&quot;:&quot;Exit full screen&quot;,&quot;PB_CONTROL_PANEL_FULL_SCREEN&quot;:&quot;Full screen&quot;,&quot;PB_CONTROL_PANEL_NEXT&quot;:&quot;Next&quot;,&quot;PB_CONTROL_PANEL_OUTLINE&quot;:&quot;Outline&quot;,&quot;PB_CONTROL_PANEL_PREV&quot;:&quot;&quot;,&quot;PB_CONTROL_PANEL_REPLAY&quot;:&quot;Replay&quot;,&quot;PB_CONTROL_PANEL_SLIDE_COUNTER&quot;:&quot;%SLIDE_NUMBER% of %TOTAL_SLIDES%&quot;,&quot;PB_CONTROL_PANEL_VOLUME_CONTROL&quot;:&quot;Volume&quot;,&quot;PB_CURRENT_SLIDE_IS_NOT_COMPLETED&quot;:&quot;Complete the slide to go to the next one.&quot;,&quot;PB_DOMAIN_RESTRICTION&quot;:&quot;Sorry, the content author has prohibited sharing the presentation on this domain.&quot;,&quot;PB_DRAWING_TOOLS_END_DRAWING&quot;:&quot;Finish drawing&quot;,&quot;PB_DRAWING_TOOLS_ERASER&quot;:&quot;Eraser&quot;,&quot;PB_DRAWING_TOOLS_ERASE_ALL&quot;:&quot;Erase all&quot;,&quot;PB_DRAWING_TOOLS_HIGHLIGHTER&quot;:&quot;Highlighter&quot;,&quot;PB_DRAWING_TOOLS_PEN&quot;:&quot;Pen&quot;,&quot;PB_ENTER_PASSWORD&quot;:&quot;Enter the password to view this presentation.&quot;,&quot;PB_INCORRECT_PASSWORD&quot;:&quot;Incorrect password.&quot;,&quot;PB_INTERACTION_SLIDE_WINDOW_TEXT&quot;:&quot;To advance to the next slide, complete this interaction.&quot;,&quot;PB_MESSAGE_BOX_NO&quot;:&quot;No&quot;,&quot;PB_MESSAGE_BOX_OK&quot;:&quot;OK&quot;,&quot;PB_MESSAGE_BOX_YES&quot;:&quot;Yes&quot;,&quot;PB_NAVIGATION_IS_RESTRICTED&quot;:&quot;You can only view slides in order.&quot;,&quot;PB_NAVIGATION_IS_SEQUENTIAL&quot;:&quot;You can only view slides in order.&quot;,&quot;PB_PLAYBACK_RATE_MENU_CAPTION&quot;:&quot;Speed&quot;,&quot;PB_PRECEDING_QUIZ_FAILED_WINDOW_TEXT&quot;:&quot;You haven't passed the quiz on slide %SLIDE_INDEX% and can't advance to the next slide.&quot;,&quot;PB_PRECEDING_QUIZ_NOT_COMPLETED_WINDOW_TEXT&quot;:&quot;To advance to this slide, complete the quiz on slide %SLIDE_INDEX%.&quot;,&quot;PB_PRECEDING_QUIZ_NOT_PASSED_WINDOW_TEXT&quot;:&quot;To advance to this slide, you need to pass the quiz on slide %SLIDE_INDEX%.&quot;,&quot;PB_PRECEDING_SCENARIO_FAILED_WINDOW_TEXT&quot;:&quot;You haven't passed the role-play on slide %SLIDE_INDEX% and can't advance to the next slide.&quot;,&quot;PB_PRECEDING_SCENARIO_NOT_COMPLETED_WINDOW_TEXT&quot;:&quot;To advance to this slide, complete the role-play on slide %SLIDE_INDEX%.&quot;,&quot;PB_PRECEDING_SCENARIO_NOT_PASSED_WINDOW_TEXT&quot;:&quot;To advance to this slide, you need to pass the role-play on slide %SLIDE_INDEX%.&quot;,&quot;PB_PRESENTER_COLLAPSE_BIO&quot;:&quot;Show less&quot;,&quot;PB_PRESENTER_EMAIL&quot;:&quot;Email&quot;,&quot;PB_PRESENTER_EXPAND_BIO&quot;:&quot;Show more&quot;,&quot;PB_PRESENTER_NO_INFO&quot;:&quot;No presenter info.&quot;,&quot;PB_PRESENTER_WEBSITE&quot;:&quot;Website&quot;,&quot;PB_QUIZ_SLIDE_WINDOW_TEXT&quot;:&quot;To advance to the next slide, complete this quiz.&quot;,&quot;PB_RATE_MENU_CAPTION&quot;:&quot;Speed&quot;,&quot;PB_RATE_MENU_DEFAULT_RATE&quot;:&quot;Normal&quot;,&quot;PB_RESUME_PRESENTATION_WINDOW_TEXT&quot;:&quot;Do you want to resume where you left off?&quot;,&quot;PB_SCENARIO_SLIDE_WINDOW_TEXT&quot;:&quot;To advance to the next slide, complete this role-play.&quot;,&quot;PB_SEARCH_CANCEL&quot;:&quot;Cancel&quot;,&quot;PB_SEARCH_NO_RESULTS_LABEL&quot;:&quot;No matches found.&quot;,&quot;PB_SEARCH_PANEL_DEFAULT_TEXT&quot;:&quot;Search…&quot;,&quot;PB_SEARCH_RESULTS_LABEL&quot;:&quot;Search results&quot;,&quot;PB_SEARCH_RESULT_IN_NOTES&quot;:&quot;in notes&quot;,&quot;PB_SEARCH_RESULT_IN_TEXT_LABEL&quot;:&quot;in slide&quot;,&quot;PB_SUBTITLES_MENU_CAPTION&quot;:&quot;Subtitles&quot;,&quot;PB_SUBTITLES_OFF&quot;:&quot;Off&quot;,&quot;PB_TAB_NOTES_LABEL&quot;:&quot;Notes&quot;,&quot;PB_TAB_OUTLINE_LABEL&quot;:&quot;Slides&quot;,&quot;PB_TIME_RESTRICTION&quot;:&quot;Sorry, the content author has prohibited viewing the presentation at this time.&quot;,&quot;PB_TITLE_PANEL_ATTACHMENTS&quot;:&quot;Resources&quot;,&quot;PB_TITLE_PANEL_MARKER_TOOLS&quot;:&quot;Drawing&quot;,&quot;PB_TITLE_PANEL_NOTES&quot;:&quot;Notes&quot;,&quot;PB_TITLE_PANEL_OUTLINE&quot;:&quot;Outline&quot;,&quot;PB_TITLE_PANEL_PRESENTER_INFO&quot;:&quot;Presenter Info&quot;,&quot;PB_TREE_CONTROL_LOADING&quot;:&quot;Loading…&quot;,&quot;PB_VIDEO_WINDOW_NO_VIDEO_LABEL&quot;:&quot;No video&quot;},&quot;playbackAndNavigationSettings&quot;:{&quot;autoStart&quot;:true,&quot;saveAnimationStates&quot;:true,&quot;loopPresentation&quot;:false,&quot;autoPlayAnimations&quot;:false,&quot;autoPlayAnimationsTime&quot;:1,&quot;navigationType&quot;:&quot;FREE&quot;,&quot;resumeMode&quot;:&quot;PROMPT&quot;,&quot;enableKeyboardNavigation&quot;:true},&quot;keyboardSettings&quot;:&quot;&quot;,&quot;skinVersion&quot;:2,&quot;skinCompatibleVersion&quot;:0,&quot;publishSettings&quot;:{&quot;backgroundColor&quot;:&quot;#EDDFDA&quot;,&quot;playerDimensions&quot;:{&quot;height&quot;:144,&quot;width&quot;:296},&quot;playerModule&quot;:&quot;UniversalHtml&quot;,&quot;presentationContent&quot;:{&quot;metadata&quot;:{&quot;references&quot;:true,&quot;texts&quot;:[&quot;DT_REFERENCE_URL&quot;,&quot;DT_REFERENCE_TITLE&quot;,&quot;DT_PRESENTER_BIO&quot;,&quot;DT_PRESENTER_EMAIL&quot;,&quot;DT_PRESENTER_WEBSITE&quot;,&quot;DT_PRESENTER_PHONE&quot;,&quot;DT_PRESENTER_TITLE&quot;,&quot;DT_PRESENTER_NAME&quot;,&quot;DT_SLIDE_NOTES_HTML&quot;,&quot;DT_SLIDE_NOTES_TEXT&quot;,&quot;DT_SLIDE_TITLE&quot;,&quot;DT_SLIDE_NOTES_TEXT&quot;,&quot;DT_SLIDE_TEXT&quot;,&quot;DT_HYPERLINK_TOOLTIP&quot;]},&quot;resources&quot;:{&quot;attachments&quot;:true,&quot;fonts&quot;:[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&quot;,&quot;fontFamily&quot;:&quot;Arial&quot;,&quot;isBold&quot;:false,&quot;isItalic&quot;:fals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&quot;,&quot;fontFamily&quot;:&quot;Arial&quot;,&quot;isBold&quot;:true,&quot;isItalic&quot;:fals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i&quot;,&quot;fontFamily&quot;:&quot;Arial&quot;,&quot;isBold&quot;:false,&quot;isItalic&quot;:tru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i&quot;,&quot;fontFamily&quot;:&quot;Arial&quot;,&quot;isBold&quot;:true,&quot;isItalic&quot;:tru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&quot;,&quot;fontFamily&quot;:&quot;Arial&quot;,&quot;isBold&quot;:false,&quot;isItalic&quot;:false,&quot;isSemibold&quot;:true,&quot;substituteFontFamily&quot;:&quot;Arial&quot;},{&quot;charsets&quot;:{&quot;dynamicFormatted&quot;:[&quot;DCT_SLIDE_NOTES_TEXT&quot;,&quot;DCT_INTERACTIVITY_TEXT&quot;,&quot;DCT_INTERACTIVITY_SEMIBOLD_TEXT&quot;],&quot;dynamicPlain&quot;:[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Resources&quot;,&quot;Link&quot;,&quot;Picture&quot;,&quot;Video&quot;,&quot;Document&quot;,&quot;File&quot;,&quot;Email&quot;,&quot;Website&quot;,&quot;Show more&quot;,&quot;Show less&quot;,&quot;Presenter Info&quot;,&quot;Slides&quot;,&quot;Search…&quot;,&quot;in slide&quot;,&quot;Search results&quot;,&quot;No matches found.&quot;,&quot;in notes&quot;,&quot;Cancel&quot;,&quot;Next&quot;,&quot;Full screen&quot;,&quot;Exit full screen&quot;,&quot;0123456789.,x&quot;,&quot;Speed&quot;,&quot;Normal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i&quot;,&quot;fontFamily&quot;:&quot;Arial&quot;,&quot;isBold&quot;:false,&quot;isItalic&quot;:true,&quot;isSemibold&quot;:true,&quot;substituteFontFamily&quot;:&quot;Arial&quot;}],&quot;interactivity&quot;:{&quot;fullSupport&quot;:true},&quot;presenterPhotos&quot;:{&quot;enlargeToFit&quot;:false,&quot;height&quot;:105,&quot;jpegQuality&quot;:100,&quot;keepAspectRatio&quot;:true,&quot;width&quot;:94},&quot;slideThumbnails&quot;:{&quot;enlargeToFit&quot;:false,&quot;height&quot;:59,&quot;jpegQuality&quot;:100,&quot;keepAspectRatio&quot;:true,&quot;width&quot;:78},&quot;videoNarrations&quot;:{&quot;height&quot;:1024,&quot;width&quot;:1366}}}},&quot;ceipData&quot;:{&quot;enableMiniSkinCustomization&quot;:true,&quot;playerLayout&quot;:&quot;builtin.trainingWithPresenterVideo&quot;,&quot;playerLayoutFooter&quot;:&quot;playAndPause,acceleration,notes,replay,fullscreen,volumeControl,slideNumber,goToPrev,goToNext&quot;,&quot;playerLayoutHeader&quot;:&quot;resources,presenterInfo,&quot;,&quot;playerLayoutHeaderButtonsPosition&quot;:&quot;left&quot;,&quot;playerLayoutOutline&quot;:&quot;enableSearch,showSlideNumber,enableMultilevel&quot;,&quot;playerLayoutProgress&quot;:&quot;enabledNavigation,showLabels&quot;,&quot;playerLayoutProgressMode&quot;:&quot;presentationTimeline&quot;,&quot;playerLayoutSidebar&quot;:&quot;presenterVideo,outline&quot;,&quot;playerLayoutSidebarPosition&quot;:&quot;right&quot;,&quot;playerMessages&quot;:&quot;builtin.en&quot;,&quot;playerNavigationAutoStart&quot;:true,&quot;playerNavigationEnableKeyboardNavigation&quot;:true,&quot;playerNavigationMode&quot;:&quot;bySlides&quot;,&quot;playerNavigationOnRestart&quot;:&quot;prompt&quot;,&quot;playerNavigationSaveAnimationStates&quot;:true,&quot;playerNavigationType&quot;:&quot;free&quot;,&quot;playerTheme&quot;:&quot;custom&quot;,&quot;playerThemeBorderRadius&quot;:16,&quot;playerThemeColorScheme&quot;:&quot;builtin.greenGradient&quot;,&quot;playerThemeFont&quot;:&quot;Arial&quot;}}}"/>
  <p:tag name="ISPRING-SUITE_ISPRING_CURRENT_PLAYER_ID" val="universal"/>
  <p:tag name="ISPRING_PRESENTATION_COURSE_TITLE" val="Game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ADA6F02-9302-44BF-BD05-C2C492B27C6C}:256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  <p:tag name="ISPRING_INTERACTION_TYPE_SHAPE_ADDED" val="iSpring.LabeledGraphic"/>
  <p:tag name="ISPRING_INTERACTION_FULL_PATH" val="E:\R S\Games\Essai\Game1\interactions\intr1.visuals"/>
  <p:tag name="ISPRING_INTERACTION_RELATIVE_PATH" val="Game1\interactions\intr1.visual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20C9921-ACB9-4FF0-B540-6C144558C86C}:257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CE1180B-A25C-43A3-8516-61156E362CBF}:269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CBE38D5-ECFB-4D3E-8101-0ED99A5032A2}:264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ED64C5F-A4EE-4F39-BE88-0BC40B87353C}:265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6BBF8A5-D4C2-46B9-9596-C37CF09CC379}:266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A576373-3A4D-43F3-BD15-789F94873E60}:267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A576373-3A4D-43F3-BD15-789F94873E60}:267"/>
  <p:tag name="GENSWF_ADVANCE_TIME" val="0.000"/>
  <p:tag name="ISPRING_SLIDE_INDENT_LEVEL" val="0"/>
  <p:tag name="ISPRING_CUSTOM_TIMING_USED" val="0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41C82B8-C5D8-4C1B-9B03-2E6FA3595914}:268"/>
  <p:tag name="GENSWF_ADVANCE_TIME" val="0.000"/>
  <p:tag name="ISPRING_CUSTOM_TIMING_USED" val="0"/>
  <p:tag name="ISPRING_SLIDE_INDENT_LEVEL" val="1"/>
  <p:tag name="ISPRING_SLIDE_BRANCHING_PROPERTIES" val="&lt;BranchingProperties&gt;&lt;nextAction&gt;&lt;action&gt;0&lt;/action&gt;&lt;/nextAction&gt;&lt;prevAction&gt;&lt;action&gt;0&lt;/action&gt;&lt;/prevAction&gt;&lt;lock&gt;1&lt;/lock&gt;&lt;/BranchingProperties&gt;&#10;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144</Words>
  <Application>Microsoft Office PowerPoint</Application>
  <PresentationFormat>Widescreen</PresentationFormat>
  <Paragraphs>141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Almarai ExtraBold</vt:lpstr>
      <vt:lpstr>Arial</vt:lpstr>
      <vt:lpstr>Calibri</vt:lpstr>
      <vt:lpstr>Calibri Light</vt:lpstr>
      <vt:lpstr>Hacen Samra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Game1</dc:title>
  <dc:creator>BOUBRIK ABDESSAMAD</dc:creator>
  <cp:lastModifiedBy>ABDESSAMAD.BOUBRIK</cp:lastModifiedBy>
  <cp:revision>69</cp:revision>
  <dcterms:created xsi:type="dcterms:W3CDTF">2023-03-04T22:12:44Z</dcterms:created>
  <dcterms:modified xsi:type="dcterms:W3CDTF">2025-08-20T21:00:22Z</dcterms:modified>
</cp:coreProperties>
</file>