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2"/>
  </p:notesMasterIdLst>
  <p:sldIdLst>
    <p:sldId id="257" r:id="rId2"/>
    <p:sldId id="256" r:id="rId3"/>
    <p:sldId id="276" r:id="rId4"/>
    <p:sldId id="304" r:id="rId5"/>
    <p:sldId id="303" r:id="rId6"/>
    <p:sldId id="305" r:id="rId7"/>
    <p:sldId id="291" r:id="rId8"/>
    <p:sldId id="307" r:id="rId9"/>
    <p:sldId id="308" r:id="rId10"/>
    <p:sldId id="306" r:id="rId11"/>
    <p:sldId id="309" r:id="rId12"/>
    <p:sldId id="310" r:id="rId13"/>
    <p:sldId id="311" r:id="rId14"/>
    <p:sldId id="312" r:id="rId15"/>
    <p:sldId id="313" r:id="rId16"/>
    <p:sldId id="314" r:id="rId17"/>
    <p:sldId id="316" r:id="rId18"/>
    <p:sldId id="315" r:id="rId19"/>
    <p:sldId id="277" r:id="rId20"/>
    <p:sldId id="279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96" r:id="rId30"/>
    <p:sldId id="297" r:id="rId31"/>
    <p:sldId id="298" r:id="rId32"/>
    <p:sldId id="299" r:id="rId33"/>
    <p:sldId id="300" r:id="rId34"/>
    <p:sldId id="301" r:id="rId35"/>
    <p:sldId id="292" r:id="rId36"/>
    <p:sldId id="293" r:id="rId37"/>
    <p:sldId id="295" r:id="rId38"/>
    <p:sldId id="317" r:id="rId39"/>
    <p:sldId id="274" r:id="rId40"/>
    <p:sldId id="275" r:id="rId41"/>
  </p:sldIdLst>
  <p:sldSz cx="12192000" cy="6858000"/>
  <p:notesSz cx="6858000" cy="9144000"/>
  <p:embeddedFontLst>
    <p:embeddedFont>
      <p:font typeface="Al Qabas" panose="00000500000000000000" pitchFamily="2" charset="-78"/>
      <p:regular r:id="rId43"/>
    </p:embeddedFont>
    <p:embeddedFont>
      <p:font typeface="Almarai Bold" pitchFamily="2" charset="-78"/>
      <p:bold r:id="rId44"/>
    </p:embeddedFont>
    <p:embeddedFont>
      <p:font typeface="Almarai ExtraBold" pitchFamily="2" charset="-78"/>
      <p:bold r:id="rId45"/>
    </p:embeddedFont>
    <p:embeddedFont>
      <p:font typeface="arabswell_1" panose="00000500000000000000" pitchFamily="2" charset="-78"/>
      <p:regular r:id="rId46"/>
    </p:embeddedFont>
    <p:embeddedFont>
      <p:font typeface="Hacen Casablanca Hd" panose="02000500000000000000" pitchFamily="2" charset="-78"/>
      <p:regular r:id="rId47"/>
    </p:embeddedFont>
    <p:embeddedFont>
      <p:font typeface="Raleway Thin" pitchFamily="2" charset="0"/>
      <p:regular r:id="rId48"/>
      <p:italic r:id="rId4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تقديم" id="{D9DF0009-8B1E-4FFD-803F-C4509AFFFE16}">
          <p14:sldIdLst>
            <p14:sldId id="257"/>
            <p14:sldId id="256"/>
          </p14:sldIdLst>
        </p14:section>
        <p14:section name="الأعداد و الحساب" id="{E9C8A042-6B57-42A5-AE2B-10F4787CC5A8}">
          <p14:sldIdLst>
            <p14:sldId id="276"/>
            <p14:sldId id="304"/>
            <p14:sldId id="303"/>
            <p14:sldId id="305"/>
            <p14:sldId id="291"/>
            <p14:sldId id="307"/>
            <p14:sldId id="308"/>
            <p14:sldId id="306"/>
            <p14:sldId id="309"/>
            <p14:sldId id="310"/>
            <p14:sldId id="311"/>
            <p14:sldId id="312"/>
            <p14:sldId id="313"/>
            <p14:sldId id="314"/>
            <p14:sldId id="316"/>
            <p14:sldId id="315"/>
          </p14:sldIdLst>
        </p14:section>
        <p14:section name="الهندسة" id="{0D431A7C-A6A1-4FBC-8754-F615E4EDF851}">
          <p14:sldIdLst>
            <p14:sldId id="277"/>
            <p14:sldId id="279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القياس" id="{B03C11F8-0A75-43DC-8100-505DAADFA35E}">
          <p14:sldIdLst>
            <p14:sldId id="296"/>
            <p14:sldId id="297"/>
            <p14:sldId id="298"/>
            <p14:sldId id="299"/>
            <p14:sldId id="300"/>
            <p14:sldId id="301"/>
          </p14:sldIdLst>
        </p14:section>
        <p14:section name="تنظيم و معالجة البيانات" id="{FF3DD04D-AD4C-4354-B778-DE60CE3D2FF4}">
          <p14:sldIdLst>
            <p14:sldId id="292"/>
            <p14:sldId id="293"/>
            <p14:sldId id="295"/>
            <p14:sldId id="317"/>
          </p14:sldIdLst>
        </p14:section>
        <p14:section name="اختتام العرض" id="{E055F3BA-3C2B-4982-A073-4EE261B9C31C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2C68"/>
    <a:srgbClr val="BB8EB8"/>
    <a:srgbClr val="000000"/>
    <a:srgbClr val="2C263C"/>
    <a:srgbClr val="FCE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93750" autoAdjust="0"/>
  </p:normalViewPr>
  <p:slideViewPr>
    <p:cSldViewPr snapToGrid="0">
      <p:cViewPr varScale="1">
        <p:scale>
          <a:sx n="77" d="100"/>
          <a:sy n="77" d="100"/>
        </p:scale>
        <p:origin x="15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E612B-A529-42B9-98B8-9D684C7CD867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339C2-2A14-46B4-8B0C-2451FD891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070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339C2-2A14-46B4-8B0C-2451FD89129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119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1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4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3.png"/><Relationship Id="rId7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6.png"/><Relationship Id="rId7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2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6.png"/><Relationship Id="rId4" Type="http://schemas.openxmlformats.org/officeDocument/2006/relationships/image" Target="../media/image63.png"/><Relationship Id="rId9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5.png"/><Relationship Id="rId7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png"/><Relationship Id="rId7" Type="http://schemas.openxmlformats.org/officeDocument/2006/relationships/image" Target="../media/image6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75.png"/><Relationship Id="rId4" Type="http://schemas.openxmlformats.org/officeDocument/2006/relationships/image" Target="../media/image78.png"/><Relationship Id="rId9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78.png"/><Relationship Id="rId4" Type="http://schemas.openxmlformats.org/officeDocument/2006/relationships/image" Target="../media/image81.png"/><Relationship Id="rId9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81.png"/><Relationship Id="rId4" Type="http://schemas.openxmlformats.org/officeDocument/2006/relationships/image" Target="../media/image84.png"/><Relationship Id="rId9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1.png"/><Relationship Id="rId7" Type="http://schemas.openxmlformats.org/officeDocument/2006/relationships/image" Target="../media/image8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Shape 801">
            <a:extLst>
              <a:ext uri="{FF2B5EF4-FFF2-40B4-BE49-F238E27FC236}">
                <a16:creationId xmlns:a16="http://schemas.microsoft.com/office/drawing/2014/main" id="{93C5E0AB-6C8B-AFB4-7AE7-E60DB23AB3CA}"/>
              </a:ext>
            </a:extLst>
          </p:cNvPr>
          <p:cNvSpPr/>
          <p:nvPr/>
        </p:nvSpPr>
        <p:spPr>
          <a:xfrm>
            <a:off x="-3053220" y="-120494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4" name="Shape 802">
            <a:extLst>
              <a:ext uri="{FF2B5EF4-FFF2-40B4-BE49-F238E27FC236}">
                <a16:creationId xmlns:a16="http://schemas.microsoft.com/office/drawing/2014/main" id="{A0DE5F52-7E8B-2012-0167-CDBB27F220CE}"/>
              </a:ext>
            </a:extLst>
          </p:cNvPr>
          <p:cNvSpPr/>
          <p:nvPr/>
        </p:nvSpPr>
        <p:spPr>
          <a:xfrm>
            <a:off x="-3053220" y="-100619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634997-BC4C-9A24-FA2B-F269C9DB40C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158ACD-CCB8-2943-3FD5-24939E84199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5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DA73C30-6A2F-0062-7345-8B5C8554D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9367BFD-A191-23B6-49B5-398A4DADB730}"/>
              </a:ext>
            </a:extLst>
          </p:cNvPr>
          <p:cNvSpPr txBox="1"/>
          <p:nvPr/>
        </p:nvSpPr>
        <p:spPr>
          <a:xfrm>
            <a:off x="0" y="2269846"/>
            <a:ext cx="12191996" cy="923330"/>
          </a:xfrm>
          <a:prstGeom prst="roundRect">
            <a:avLst>
              <a:gd name="adj" fmla="val 0"/>
            </a:avLst>
          </a:prstGeom>
          <a:solidFill>
            <a:srgbClr val="BB8EB8">
              <a:alpha val="21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ar-MA" sz="5400" dirty="0">
                <a:solidFill>
                  <a:srgbClr val="5D2C6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تحليل المنهاج الدراسي : مادة الرياضيات</a:t>
            </a:r>
            <a:endParaRPr lang="fr-FR" sz="5400" dirty="0">
              <a:solidFill>
                <a:srgbClr val="5D2C6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DAE5A-704D-879D-589F-7AE38468039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40EA26-E096-993C-38DA-C8831396AFD3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75A00F-1A0C-1763-CBF3-63F8EC95B47F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756773A-7763-4E1E-89B9-9E41C83E47C6}"/>
              </a:ext>
            </a:extLst>
          </p:cNvPr>
          <p:cNvGrpSpPr/>
          <p:nvPr/>
        </p:nvGrpSpPr>
        <p:grpSpPr>
          <a:xfrm>
            <a:off x="3073029" y="170595"/>
            <a:ext cx="6045942" cy="1677278"/>
            <a:chOff x="3132892" y="195995"/>
            <a:chExt cx="6045942" cy="1677278"/>
          </a:xfrm>
        </p:grpSpPr>
        <p:pic>
          <p:nvPicPr>
            <p:cNvPr id="67" name="صورة 4">
              <a:extLst>
                <a:ext uri="{FF2B5EF4-FFF2-40B4-BE49-F238E27FC236}">
                  <a16:creationId xmlns:a16="http://schemas.microsoft.com/office/drawing/2014/main" id="{D92EADA2-AFDF-4E3B-9E82-B6577EC9B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507" y="195995"/>
              <a:ext cx="1004434" cy="832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2FEF41-BF95-4116-A78E-16E619234599}"/>
                </a:ext>
              </a:extLst>
            </p:cNvPr>
            <p:cNvSpPr txBox="1"/>
            <p:nvPr/>
          </p:nvSpPr>
          <p:spPr>
            <a:xfrm>
              <a:off x="6443175" y="274461"/>
              <a:ext cx="2304161" cy="76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المملكة المغربية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وزارة التربية الوطنية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والتعليم الأولي والرياضة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D0992DD-83C5-4337-9C59-CB162DF4F8D1}"/>
                </a:ext>
              </a:extLst>
            </p:cNvPr>
            <p:cNvSpPr txBox="1"/>
            <p:nvPr/>
          </p:nvSpPr>
          <p:spPr>
            <a:xfrm>
              <a:off x="3380275" y="315497"/>
              <a:ext cx="2670730" cy="68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ⵜⴰⴳⵍⴷⵉⵜ ⵏ ⵍⵎⵖⵔⵉⴱ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ⵜⴰⵎⴰⵡⴰⵙⵜ ⵏ ⵓⵙⴳⵎⵉ ⴰⵏⴰⵎⵓⵔ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/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ⴷ ⵓⵙⵙⵍⵎⴷ ⴰⵎⵣⵡⴰⵔⵓ ⴷ ⵜⵓⵏⵏⵓⵏⵜ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B8F3E5E-F7B2-4946-9B7F-DCB42EE2E79F}"/>
                </a:ext>
              </a:extLst>
            </p:cNvPr>
            <p:cNvSpPr txBox="1"/>
            <p:nvPr/>
          </p:nvSpPr>
          <p:spPr>
            <a:xfrm>
              <a:off x="3252614" y="1028700"/>
              <a:ext cx="5926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المركزالجهوي لمهن للتربية والتكوين لجهة مراكش آسفي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F04BF1D-74E1-4309-ABE8-03A9E31088B6}"/>
                </a:ext>
              </a:extLst>
            </p:cNvPr>
            <p:cNvSpPr txBox="1"/>
            <p:nvPr/>
          </p:nvSpPr>
          <p:spPr>
            <a:xfrm>
              <a:off x="3132892" y="1353920"/>
              <a:ext cx="5926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ⴰⵎⵎⴰⵙ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ⴰⵏⵎⵏⴰⴹ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ⵜⴰⵣⵣⵓⵍⵜ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ⵓⵙⴳⵉ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ⴷ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ⵓⵙⵎⵓⵜⵜⴳ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ⵍ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ⵜⵎⵍⴰⴹⵜ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ⵎⵕⵕⴰⴽⵛ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ⴰⵙⴼⵉ</a:t>
              </a:r>
              <a:endParaRPr lang="en-GB" sz="1000" dirty="0">
                <a:effectLst/>
                <a:latin typeface="Raleway Thin" panose="020B0203030101060003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3FFAF2-BE8C-45D9-AA61-AAFB6025AC01}"/>
                </a:ext>
              </a:extLst>
            </p:cNvPr>
            <p:cNvSpPr txBox="1"/>
            <p:nvPr/>
          </p:nvSpPr>
          <p:spPr>
            <a:xfrm>
              <a:off x="5181470" y="1517470"/>
              <a:ext cx="2068507" cy="355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r-SA" sz="16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الفرع الإقليمية اسفي</a:t>
              </a:r>
              <a:endPara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8E282B2E-36BB-45CE-9FC3-BA8A0440B4C1}"/>
              </a:ext>
            </a:extLst>
          </p:cNvPr>
          <p:cNvSpPr txBox="1"/>
          <p:nvPr/>
        </p:nvSpPr>
        <p:spPr>
          <a:xfrm>
            <a:off x="0" y="-874259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تقديم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B0FE0FC-0177-4361-7267-EE7926FEB5EA}"/>
              </a:ext>
            </a:extLst>
          </p:cNvPr>
          <p:cNvSpPr txBox="1"/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8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0D5F424C-5B5C-7A4C-B817-E9ADC680A2F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D16C2-D3D4-43CC-93DE-D61807D0D8D0}"/>
              </a:ext>
            </a:extLst>
          </p:cNvPr>
          <p:cNvSpPr txBox="1"/>
          <p:nvPr/>
        </p:nvSpPr>
        <p:spPr>
          <a:xfrm>
            <a:off x="822038" y="1566951"/>
            <a:ext cx="1073933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تعت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ب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ر الرياضيات من أهم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واد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درسة ف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التعليم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إ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بتدائي والت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تساهم 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ب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جانب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واد الدراسية ا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لأ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خرى، ف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ت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ح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قيق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واصفات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نتظرة ف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 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ملمح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تعلم بعد إت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ام الدراسة بالتعليم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إ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بتدائي. وذلك بتمكينه من تنمية 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ختلف 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ال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كفايات 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ال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قابلة للتحويل ف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ختلف ا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لم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ج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ا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لات وصول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ا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إل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ى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 ال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ح</a:t>
            </a:r>
            <a:r>
              <a:rPr lang="ar-S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ياة اليومية</a:t>
            </a:r>
            <a:r>
              <a:rPr lang="ar-MA" sz="3200" dirty="0">
                <a:latin typeface="Hacen Casablanca Hd" panose="02000500000000000000" pitchFamily="2" charset="-78"/>
                <a:cs typeface="arabswell_1" panose="00000500000000000000" pitchFamily="2" charset="-78"/>
              </a:rPr>
              <a:t>.</a:t>
            </a:r>
            <a:endParaRPr lang="fr-FR" sz="3200" dirty="0">
              <a:latin typeface="Hacen Casablanca Hd" panose="02000500000000000000" pitchFamily="2" charset="-78"/>
              <a:cs typeface="arabswell_1" panose="00000500000000000000" pitchFamily="2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B034B9-385D-42C2-B5CB-E944BBC29A48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تقديم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6B5917-689F-44A0-BBF5-787D3FCCACDB}"/>
              </a:ext>
            </a:extLst>
          </p:cNvPr>
          <p:cNvSpPr txBox="1"/>
          <p:nvPr/>
        </p:nvSpPr>
        <p:spPr>
          <a:xfrm>
            <a:off x="0" y="-967963"/>
            <a:ext cx="12191996" cy="923330"/>
          </a:xfrm>
          <a:prstGeom prst="roundRect">
            <a:avLst>
              <a:gd name="adj" fmla="val 0"/>
            </a:avLst>
          </a:prstGeom>
          <a:solidFill>
            <a:srgbClr val="BB8EB8">
              <a:alpha val="21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ar-MA" sz="5400" dirty="0">
                <a:solidFill>
                  <a:srgbClr val="5D2C6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تحليل المنهاج الدراسي : مادة الرياضيات</a:t>
            </a:r>
            <a:endParaRPr lang="fr-FR" sz="5400" dirty="0">
              <a:solidFill>
                <a:srgbClr val="5D2C6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40FEF1-C509-4699-BA18-92D4F45583D6}"/>
              </a:ext>
            </a:extLst>
          </p:cNvPr>
          <p:cNvSpPr txBox="1"/>
          <p:nvPr/>
        </p:nvSpPr>
        <p:spPr>
          <a:xfrm>
            <a:off x="12192000" y="-3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D16C2-D3D4-43CC-93DE-D61807D0D8D0}"/>
              </a:ext>
            </a:extLst>
          </p:cNvPr>
          <p:cNvSpPr txBox="1"/>
          <p:nvPr/>
        </p:nvSpPr>
        <p:spPr>
          <a:xfrm>
            <a:off x="626919" y="1615944"/>
            <a:ext cx="10938161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يكون المتعلم/المتعلمة في نهاية السنة الرابعة، وأمام وضعيات مرتبطة بحياته اليومية، وباتباع خطوات مناسبة من النهج الرياضيا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تي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، قادرا على حل وضعية مشكلة و/أو إنجاز مه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م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ات مركبة بتوظيف مكتسباته في الأعداد الصحيحة من 0 إلى 999 999 والأعداد الكسرية والأعداد العشرية، وفي الجمع والطرح في الأعداد الكسرية، والأعداد العشرية، ومن إجراء عمليات الجمع والطرح والضرب والقسمة على الأعداد الصحيحة، وتوظيف المضاعفات والقواسم لعدد، و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كذلك 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التناسبية، </a:t>
            </a:r>
            <a:endParaRPr lang="fr-FR" sz="2800" dirty="0">
              <a:latin typeface="Almarai Bold" pitchFamily="2" charset="-78"/>
              <a:cs typeface="arabswell_1" panose="000005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F8874E-16BC-47B0-960C-C8A72FAFD13E}"/>
              </a:ext>
            </a:extLst>
          </p:cNvPr>
          <p:cNvSpPr txBox="1"/>
          <p:nvPr/>
        </p:nvSpPr>
        <p:spPr>
          <a:xfrm>
            <a:off x="-12192000" y="-1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تقديم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D5219F-B197-42D9-A63F-D94DAB88A4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6" t="26893" r="1338" b="28754"/>
          <a:stretch/>
        </p:blipFill>
        <p:spPr>
          <a:xfrm>
            <a:off x="-8223021" y="5515070"/>
            <a:ext cx="7909561" cy="38444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E81433-D816-40D1-B5D1-02B3D7D81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3" t="2555" r="1839" b="8827"/>
          <a:stretch/>
        </p:blipFill>
        <p:spPr>
          <a:xfrm>
            <a:off x="-8223021" y="3246256"/>
            <a:ext cx="7909561" cy="20764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25C2056-EAC3-45EB-A820-1D159491A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6" t="22597" r="2356" b="10000"/>
          <a:stretch/>
        </p:blipFill>
        <p:spPr>
          <a:xfrm>
            <a:off x="-5181795" y="2084461"/>
            <a:ext cx="4868335" cy="969433"/>
          </a:xfrm>
          <a:prstGeom prst="rect">
            <a:avLst/>
          </a:prstGeom>
          <a:ln w="12700"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581847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-8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/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الأولى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D0EC819-1530-4B2C-ADA0-4A47B014F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6" t="26893" r="1338" b="28754"/>
          <a:stretch/>
        </p:blipFill>
        <p:spPr>
          <a:xfrm>
            <a:off x="2141220" y="5515070"/>
            <a:ext cx="7909561" cy="38444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4FF021-AB8A-437A-B73C-5338665D53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3" t="2555" r="1839" b="8827"/>
          <a:stretch/>
        </p:blipFill>
        <p:spPr>
          <a:xfrm>
            <a:off x="2141220" y="3246256"/>
            <a:ext cx="7909561" cy="20764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B29DCE-92DF-4BFB-BD43-1622218A30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6" t="22597" r="2356" b="10000"/>
          <a:stretch/>
        </p:blipFill>
        <p:spPr>
          <a:xfrm>
            <a:off x="3661833" y="2084461"/>
            <a:ext cx="4868335" cy="969433"/>
          </a:xfrm>
          <a:prstGeom prst="rect">
            <a:avLst/>
          </a:prstGeom>
          <a:ln w="12700">
            <a:solidFill>
              <a:srgbClr val="5D2C6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2C7E52A-1A28-4259-8571-1E2D07E5061A}"/>
              </a:ext>
            </a:extLst>
          </p:cNvPr>
          <p:cNvSpPr txBox="1"/>
          <p:nvPr/>
        </p:nvSpPr>
        <p:spPr>
          <a:xfrm>
            <a:off x="-12192016" y="-29909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A11BFE3-8E88-43C5-8C76-24818921AB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4" t="18728" r="2104" b="26199"/>
          <a:stretch/>
        </p:blipFill>
        <p:spPr>
          <a:xfrm>
            <a:off x="-8552605" y="5526316"/>
            <a:ext cx="7965440" cy="3619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CBE6EC5-38A6-416C-B76E-5904371456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26" t="12000" r="2906" b="7111"/>
          <a:stretch/>
        </p:blipFill>
        <p:spPr>
          <a:xfrm>
            <a:off x="-8552605" y="3345788"/>
            <a:ext cx="7965440" cy="18491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D1F94CE-75DD-4344-8E7A-A871C93497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7" t="16236" r="2208" b="12014"/>
          <a:stretch/>
        </p:blipFill>
        <p:spPr>
          <a:xfrm>
            <a:off x="-5457514" y="2064420"/>
            <a:ext cx="4856481" cy="94996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47126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-3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/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الأولى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48EC86C-FE62-4EA0-907E-8CDC226D4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4" t="18728" r="2104" b="26199"/>
          <a:stretch/>
        </p:blipFill>
        <p:spPr>
          <a:xfrm>
            <a:off x="2113280" y="5526316"/>
            <a:ext cx="7965440" cy="3619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F231D-D344-49C2-BCCC-20720A9104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6" t="12000" r="2906" b="7111"/>
          <a:stretch/>
        </p:blipFill>
        <p:spPr>
          <a:xfrm>
            <a:off x="2113280" y="3345788"/>
            <a:ext cx="7965440" cy="18491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59817B-F243-4505-ADBC-11C801DD53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7" t="16236" r="2208" b="12014"/>
          <a:stretch/>
        </p:blipFill>
        <p:spPr>
          <a:xfrm>
            <a:off x="3667760" y="2064420"/>
            <a:ext cx="4856481" cy="94996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97D2C0A-C70C-4E5C-A2E9-A61BF2886A78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2E0EA1C-F8DF-4DB9-A98C-449D761DF0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6" t="26893" r="1338" b="28754"/>
          <a:stretch/>
        </p:blipFill>
        <p:spPr>
          <a:xfrm>
            <a:off x="12928811" y="5515070"/>
            <a:ext cx="7909561" cy="38444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8C6DB9A-D7C3-4A3A-A585-6CB0B884F9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03" t="2555" r="1839" b="8827"/>
          <a:stretch/>
        </p:blipFill>
        <p:spPr>
          <a:xfrm>
            <a:off x="12928811" y="3246256"/>
            <a:ext cx="7909561" cy="20764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69AEA41-917A-41F1-9527-4E04B969763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66" t="22597" r="2356" b="10000"/>
          <a:stretch/>
        </p:blipFill>
        <p:spPr>
          <a:xfrm>
            <a:off x="12928811" y="2084461"/>
            <a:ext cx="4868335" cy="969433"/>
          </a:xfrm>
          <a:prstGeom prst="rect">
            <a:avLst/>
          </a:prstGeom>
          <a:ln w="12700">
            <a:solidFill>
              <a:srgbClr val="5D2C68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DDF7061-BE8B-4164-AE87-36ADB2275A0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02" t="22572" r="2780" b="20285"/>
          <a:stretch/>
        </p:blipFill>
        <p:spPr>
          <a:xfrm>
            <a:off x="-8352473" y="5506956"/>
            <a:ext cx="7984068" cy="3810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1165F6-5CFD-4D42-BFB1-5B855972688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997" t="10190" r="1463" b="9979"/>
          <a:stretch/>
        </p:blipFill>
        <p:spPr>
          <a:xfrm>
            <a:off x="-8340619" y="3498666"/>
            <a:ext cx="7960360" cy="16044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9837EB0-09E9-4D2D-B434-CF12BAF3DF5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68" t="13063" r="1195" b="13963"/>
          <a:stretch/>
        </p:blipFill>
        <p:spPr>
          <a:xfrm>
            <a:off x="-5236738" y="2066108"/>
            <a:ext cx="4868333" cy="1028701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468215CB-13C9-4972-BCF1-06DD9B596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208452"/>
              </p:ext>
            </p:extLst>
          </p:nvPr>
        </p:nvGraphicFramePr>
        <p:xfrm>
          <a:off x="-1" y="-1023374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الثانية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668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07052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الثانية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E5817DD-A237-4FA2-BBDA-3EC945500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2" t="22572" r="2780" b="20285"/>
          <a:stretch/>
        </p:blipFill>
        <p:spPr>
          <a:xfrm>
            <a:off x="2103966" y="5506956"/>
            <a:ext cx="7984068" cy="3810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2828CE-1467-48CE-8889-2481AFB568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7" t="10190" r="1463" b="9979"/>
          <a:stretch/>
        </p:blipFill>
        <p:spPr>
          <a:xfrm>
            <a:off x="2115820" y="3498666"/>
            <a:ext cx="7960360" cy="16044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B2891A-14AB-493D-AF61-AAC712951D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8" t="13063" r="1195" b="13963"/>
          <a:stretch/>
        </p:blipFill>
        <p:spPr>
          <a:xfrm>
            <a:off x="3661834" y="2066108"/>
            <a:ext cx="4868333" cy="1028701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65E41B7-0119-48A9-B4B7-3AEC059597FC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FFA242E-A76F-47FE-A444-9F70BFEE80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4" t="18728" r="2104" b="26199"/>
          <a:stretch/>
        </p:blipFill>
        <p:spPr>
          <a:xfrm>
            <a:off x="12808795" y="5526316"/>
            <a:ext cx="7965440" cy="3619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C05312-F889-4484-A7E0-63D627C966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26" t="12000" r="2906" b="7111"/>
          <a:stretch/>
        </p:blipFill>
        <p:spPr>
          <a:xfrm>
            <a:off x="12808795" y="3345788"/>
            <a:ext cx="7965440" cy="18491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7F8241-84D5-40A9-95F5-559A4EBD43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7" t="16236" r="2208" b="12014"/>
          <a:stretch/>
        </p:blipFill>
        <p:spPr>
          <a:xfrm>
            <a:off x="12808795" y="2064420"/>
            <a:ext cx="4856481" cy="94996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2B081AD-D7C4-42D3-8A6F-5FA485EE94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59" t="24003" r="2159" b="25364"/>
          <a:stretch/>
        </p:blipFill>
        <p:spPr>
          <a:xfrm>
            <a:off x="-8273840" y="5506957"/>
            <a:ext cx="7965442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0120BCE-084F-4124-94A1-CD1E02F9F5E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57" t="3333" r="1589" b="10238"/>
          <a:stretch/>
        </p:blipFill>
        <p:spPr>
          <a:xfrm>
            <a:off x="-8273839" y="3354035"/>
            <a:ext cx="7965441" cy="184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1D983F1-13BD-48D9-A844-6D06058946C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34" t="13650" r="1390" b="12063"/>
          <a:stretch/>
        </p:blipFill>
        <p:spPr>
          <a:xfrm>
            <a:off x="-5149638" y="2054552"/>
            <a:ext cx="4841240" cy="990601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CA3B1E4C-5D7F-454D-9921-77F0E50B6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913540"/>
              </p:ext>
            </p:extLst>
          </p:nvPr>
        </p:nvGraphicFramePr>
        <p:xfrm>
          <a:off x="6" y="-965046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الأولى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629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C587EDD-FBB4-4BF7-8F59-5CCB37E032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" t="24003" r="2159" b="25364"/>
          <a:stretch/>
        </p:blipFill>
        <p:spPr>
          <a:xfrm>
            <a:off x="2113279" y="5506957"/>
            <a:ext cx="7965442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04B51D-EBBB-4A7C-8645-080BADF18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7" t="3333" r="1589" b="10238"/>
          <a:stretch/>
        </p:blipFill>
        <p:spPr>
          <a:xfrm>
            <a:off x="2113280" y="3354035"/>
            <a:ext cx="7965441" cy="184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47960C-F0F6-433E-A2D0-C510EE2FE2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34" t="13650" r="1390" b="12063"/>
          <a:stretch/>
        </p:blipFill>
        <p:spPr>
          <a:xfrm>
            <a:off x="3675380" y="2054552"/>
            <a:ext cx="4841240" cy="990601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30B3281-D57C-4D10-B566-EDBB413DFE5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6197771-AF07-475A-A373-845C6486F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8830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الثانية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25B33138-6099-4632-8A45-064ED8FF1A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2" t="22572" r="2780" b="20285"/>
          <a:stretch/>
        </p:blipFill>
        <p:spPr>
          <a:xfrm>
            <a:off x="12532571" y="5506956"/>
            <a:ext cx="7984068" cy="3810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BAB3B4C-30EA-44C1-910D-61D005DCA5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7" t="10190" r="1463" b="9979"/>
          <a:stretch/>
        </p:blipFill>
        <p:spPr>
          <a:xfrm>
            <a:off x="12544425" y="3498666"/>
            <a:ext cx="7960360" cy="16044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C4CC7F-269E-4ED0-85B8-9E641A9EB0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68" t="13063" r="1195" b="13963"/>
          <a:stretch/>
        </p:blipFill>
        <p:spPr>
          <a:xfrm>
            <a:off x="12544425" y="2066108"/>
            <a:ext cx="4868333" cy="10287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779817-1A23-4AC7-9569-B1BAB41A12C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86" t="22444" r="1286" b="11778"/>
          <a:stretch/>
        </p:blipFill>
        <p:spPr>
          <a:xfrm>
            <a:off x="-8474395" y="5514577"/>
            <a:ext cx="7970521" cy="3759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4569072-2E07-40DA-839A-E950042228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22" t="5348" r="1693" b="9069"/>
          <a:stretch/>
        </p:blipFill>
        <p:spPr>
          <a:xfrm>
            <a:off x="-8509955" y="3563177"/>
            <a:ext cx="7970520" cy="1402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4B2C46-7AE7-4339-91E3-8D8C6E4EA9B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83" t="15579" r="1479" b="12931"/>
          <a:stretch/>
        </p:blipFill>
        <p:spPr>
          <a:xfrm>
            <a:off x="-5355274" y="2053736"/>
            <a:ext cx="4851400" cy="96012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644773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23166D8-F0AB-4BA3-9626-975CE5071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" t="22444" r="1286" b="11778"/>
          <a:stretch/>
        </p:blipFill>
        <p:spPr>
          <a:xfrm>
            <a:off x="2110740" y="5514577"/>
            <a:ext cx="7970521" cy="3759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3EEA0C-2759-4CD6-8778-9E89588F20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2" t="5348" r="1693" b="9069"/>
          <a:stretch/>
        </p:blipFill>
        <p:spPr>
          <a:xfrm>
            <a:off x="2110740" y="3563177"/>
            <a:ext cx="7970520" cy="1402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7ABE17-FBBD-4BB9-9E14-2CD22B3D3B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83" t="15579" r="1479" b="12931"/>
          <a:stretch/>
        </p:blipFill>
        <p:spPr>
          <a:xfrm>
            <a:off x="3670300" y="2053736"/>
            <a:ext cx="4851400" cy="96012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E3427B-C16C-4DD2-AB75-0321DA0DCA0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67855AC-06F4-4978-BC78-7BCB069C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8830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الثانية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9991011E-8EF7-4D83-8B33-C239ED4E03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9" t="24003" r="2159" b="25364"/>
          <a:stretch/>
        </p:blipFill>
        <p:spPr>
          <a:xfrm>
            <a:off x="12654278" y="5506957"/>
            <a:ext cx="7965442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43DE6B-4D6D-4EC1-B395-DC2395805F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7" t="3333" r="1589" b="10238"/>
          <a:stretch/>
        </p:blipFill>
        <p:spPr>
          <a:xfrm>
            <a:off x="12654279" y="3354035"/>
            <a:ext cx="7965441" cy="184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26F432-FDB5-4C4C-B8E4-6A6A5DF254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834" t="13650" r="1390" b="12063"/>
          <a:stretch/>
        </p:blipFill>
        <p:spPr>
          <a:xfrm>
            <a:off x="12654278" y="2054552"/>
            <a:ext cx="4841240" cy="9906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245A135-87B3-48BA-9469-982203D283C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560" t="28027" r="886" b="20457"/>
          <a:stretch/>
        </p:blipFill>
        <p:spPr>
          <a:xfrm>
            <a:off x="-8474552" y="5511720"/>
            <a:ext cx="7964488" cy="3778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6AA85A-DE3C-4085-8FC3-31347A791F2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87" t="4608" r="1703" b="8812"/>
          <a:stretch/>
        </p:blipFill>
        <p:spPr>
          <a:xfrm>
            <a:off x="-8474552" y="3366434"/>
            <a:ext cx="7964488" cy="18307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CF522A-D162-4933-9A42-437FA017AC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75" t="13810" r="1414" b="12380"/>
          <a:stretch/>
        </p:blipFill>
        <p:spPr>
          <a:xfrm>
            <a:off x="-5399564" y="2067659"/>
            <a:ext cx="4889500" cy="98425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876533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639501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الثالثة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A2384FE-DCA4-435E-856C-38C84D120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0" t="28027" r="886" b="20457"/>
          <a:stretch/>
        </p:blipFill>
        <p:spPr>
          <a:xfrm>
            <a:off x="2113756" y="5511720"/>
            <a:ext cx="7964488" cy="3778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5EBBDE-2DD3-4C79-9405-DE6FB81618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7" t="4608" r="1703" b="8812"/>
          <a:stretch/>
        </p:blipFill>
        <p:spPr>
          <a:xfrm>
            <a:off x="2113756" y="3366434"/>
            <a:ext cx="7964488" cy="18307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C7BC5D-551C-49C9-95CE-32A0ACB4E0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75" t="13810" r="1414" b="12380"/>
          <a:stretch/>
        </p:blipFill>
        <p:spPr>
          <a:xfrm>
            <a:off x="3651250" y="2067659"/>
            <a:ext cx="4889500" cy="98425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7B96CCB-9A23-4EC2-9AC0-88851DB58E8E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324875-5DC3-4544-A620-21F20F3C99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" t="22444" r="1286" b="11778"/>
          <a:stretch/>
        </p:blipFill>
        <p:spPr>
          <a:xfrm>
            <a:off x="12618719" y="5514577"/>
            <a:ext cx="7970521" cy="3759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12328C-AC72-4958-8035-596CC56154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22" t="5348" r="1693" b="9069"/>
          <a:stretch/>
        </p:blipFill>
        <p:spPr>
          <a:xfrm>
            <a:off x="12583159" y="3563177"/>
            <a:ext cx="7970520" cy="1402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F675B6A-76AE-4ACC-B858-3F87306021C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83" t="15579" r="1479" b="12931"/>
          <a:stretch/>
        </p:blipFill>
        <p:spPr>
          <a:xfrm>
            <a:off x="12618719" y="2053736"/>
            <a:ext cx="4851400" cy="9601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2E15787-1684-45BC-A48C-809F7606F0B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63" t="19412" r="1470" b="25882"/>
          <a:stretch/>
        </p:blipFill>
        <p:spPr>
          <a:xfrm>
            <a:off x="-8392159" y="5525753"/>
            <a:ext cx="7965440" cy="35433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8229BCE-7F9F-46B9-9C32-8C6914C68C6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87" t="5973" r="1921" b="13132"/>
          <a:stretch/>
        </p:blipFill>
        <p:spPr>
          <a:xfrm>
            <a:off x="-8392159" y="3716533"/>
            <a:ext cx="7965440" cy="1148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377429-5137-4817-A292-3436B14341B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76" t="13356" r="1309" b="16621"/>
          <a:stretch/>
        </p:blipFill>
        <p:spPr>
          <a:xfrm>
            <a:off x="-5267959" y="2074951"/>
            <a:ext cx="4876800" cy="980441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94061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10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25512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الثالثة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0C723F0-9689-4F84-8048-B71DD62A53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3" t="19412" r="1470" b="25882"/>
          <a:stretch/>
        </p:blipFill>
        <p:spPr>
          <a:xfrm>
            <a:off x="2113280" y="5525753"/>
            <a:ext cx="7965440" cy="35433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9CB771-839A-4732-BF2D-1EA051F4CE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7" t="5973" r="1921" b="13132"/>
          <a:stretch/>
        </p:blipFill>
        <p:spPr>
          <a:xfrm>
            <a:off x="2113280" y="3716533"/>
            <a:ext cx="7965440" cy="1148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005164-3F87-4182-BABF-3BFEAD0343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76" t="13356" r="1309" b="16621"/>
          <a:stretch/>
        </p:blipFill>
        <p:spPr>
          <a:xfrm>
            <a:off x="3657600" y="2074951"/>
            <a:ext cx="4876800" cy="980441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226B22-D07F-4062-A237-442D9353EA5A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3FFF89D-B9E5-4447-AA92-A0BDECF0E8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60" t="28027" r="886" b="20457"/>
          <a:stretch/>
        </p:blipFill>
        <p:spPr>
          <a:xfrm>
            <a:off x="12767520" y="5511720"/>
            <a:ext cx="7964488" cy="3778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180BA2-87B6-4D8B-B428-43E8427691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87" t="4608" r="1703" b="8812"/>
          <a:stretch/>
        </p:blipFill>
        <p:spPr>
          <a:xfrm>
            <a:off x="12767520" y="3366434"/>
            <a:ext cx="7964488" cy="18307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8B5EB11-6669-4BB7-86C9-214FD843BF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75" t="13810" r="1414" b="12380"/>
          <a:stretch/>
        </p:blipFill>
        <p:spPr>
          <a:xfrm>
            <a:off x="12767520" y="2067659"/>
            <a:ext cx="4889500" cy="9842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313424-854E-4DB7-87EB-90EB6D72AB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35" t="24233" r="2127" b="27510"/>
          <a:stretch/>
        </p:blipFill>
        <p:spPr>
          <a:xfrm>
            <a:off x="-8555883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3777334-5E68-46DD-8633-25F01DE28FC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13" t="4471" r="2009" b="5894"/>
          <a:stretch/>
        </p:blipFill>
        <p:spPr>
          <a:xfrm>
            <a:off x="-8546358" y="3569732"/>
            <a:ext cx="7970838" cy="14001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756EB46-2F0D-4A2D-B5A9-6C1917E4E28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207" t="17459" r="2147" b="16729"/>
          <a:stretch/>
        </p:blipFill>
        <p:spPr>
          <a:xfrm>
            <a:off x="-5448301" y="2055535"/>
            <a:ext cx="4834467" cy="97790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340870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1F06A33-73D6-435F-88FB-57B00B3D2B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5" t="24233" r="2127" b="27510"/>
          <a:stretch/>
        </p:blipFill>
        <p:spPr>
          <a:xfrm>
            <a:off x="2101056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DD7AB4-9DFD-40AD-999C-B4C336E22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3" t="4471" r="2009" b="5894"/>
          <a:stretch/>
        </p:blipFill>
        <p:spPr>
          <a:xfrm>
            <a:off x="2110581" y="3569732"/>
            <a:ext cx="7970838" cy="14001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C1D3CB-6C5A-4555-BDF5-D6C62D12B0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07" t="17459" r="2147" b="16729"/>
          <a:stretch/>
        </p:blipFill>
        <p:spPr>
          <a:xfrm>
            <a:off x="3678767" y="2055535"/>
            <a:ext cx="4834467" cy="97790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9FAD5B-544C-4594-B2EC-410A38C49C4F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42A09D1-BEAD-4D6B-986A-8B84AFA3D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6520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الرابعة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134C557D-D5CD-47E5-8F33-1FB5FE8F99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3" t="19412" r="1470" b="25882"/>
          <a:stretch/>
        </p:blipFill>
        <p:spPr>
          <a:xfrm>
            <a:off x="12877541" y="5525753"/>
            <a:ext cx="7965440" cy="35433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F0A410F-1D90-4D27-9D04-D7B156E836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87" t="5973" r="1921" b="13132"/>
          <a:stretch/>
        </p:blipFill>
        <p:spPr>
          <a:xfrm>
            <a:off x="12877541" y="3716533"/>
            <a:ext cx="7965440" cy="114808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6FE28B-67AE-4B4B-8363-BDD5B8EA25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76" t="13356" r="1309" b="16621"/>
          <a:stretch/>
        </p:blipFill>
        <p:spPr>
          <a:xfrm>
            <a:off x="12877541" y="2074951"/>
            <a:ext cx="4876800" cy="98044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9FB8AF-AE5F-4291-BE7E-73DE54DB10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71" t="7483" r="1443" b="6282"/>
          <a:stretch/>
        </p:blipFill>
        <p:spPr>
          <a:xfrm>
            <a:off x="-8580555" y="3241037"/>
            <a:ext cx="7975601" cy="183991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4F542FA-9C78-41BC-BF14-B92D481C89D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70" t="14347" r="2012" b="9773"/>
          <a:stretch/>
        </p:blipFill>
        <p:spPr>
          <a:xfrm>
            <a:off x="-4316155" y="2072611"/>
            <a:ext cx="3630614" cy="7424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9F5470D-EEBD-4180-80BC-692BF541C47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92" t="20834" r="3183" b="20342"/>
          <a:stretch/>
        </p:blipFill>
        <p:spPr>
          <a:xfrm>
            <a:off x="-8585317" y="5506957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73835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40348A6-5528-4CF1-853E-630C63951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1" t="7483" r="1443" b="6282"/>
          <a:stretch/>
        </p:blipFill>
        <p:spPr>
          <a:xfrm>
            <a:off x="2108200" y="3313001"/>
            <a:ext cx="7975601" cy="183991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2C0037-AE8E-4A97-B584-290096065A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70" t="14347" r="2012" b="9773"/>
          <a:stretch/>
        </p:blipFill>
        <p:spPr>
          <a:xfrm>
            <a:off x="3986374" y="2072611"/>
            <a:ext cx="4119936" cy="886346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A4363F3-6671-434A-8FAD-E45CD7DECA2D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75217D9-D0CF-46A4-AE3F-823176BB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140456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الرابعة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5B6E9E75-F11E-4D7A-8603-9B4E951E07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2" t="20834" r="3183" b="20342"/>
          <a:stretch/>
        </p:blipFill>
        <p:spPr>
          <a:xfrm>
            <a:off x="2103438" y="5506957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25A20E9-DC4D-42A5-9E00-8D9B4E67D9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35" t="24233" r="2127" b="27510"/>
          <a:stretch/>
        </p:blipFill>
        <p:spPr>
          <a:xfrm>
            <a:off x="12838514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FBF4AFA-EACA-4CB2-A295-F8BE8CB691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13" t="4471" r="2009" b="5894"/>
          <a:stretch/>
        </p:blipFill>
        <p:spPr>
          <a:xfrm>
            <a:off x="12848039" y="3569732"/>
            <a:ext cx="7970838" cy="14001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F098D7B-D3BC-48A5-9172-F5402E964F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07" t="17459" r="2147" b="16729"/>
          <a:stretch/>
        </p:blipFill>
        <p:spPr>
          <a:xfrm>
            <a:off x="12848039" y="2055535"/>
            <a:ext cx="4834467" cy="9779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1A04E6-EEC2-4471-80F1-40D28DD66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2" t="20834" r="3183" b="20342"/>
          <a:stretch/>
        </p:blipFill>
        <p:spPr>
          <a:xfrm>
            <a:off x="-8641164" y="5507758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6A80BF-BDE1-41E9-93A7-75A9358E854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77" t="4402" r="1682" b="17463"/>
          <a:stretch/>
        </p:blipFill>
        <p:spPr>
          <a:xfrm>
            <a:off x="-8628782" y="3687877"/>
            <a:ext cx="7960360" cy="11833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26405D8-6440-4608-897C-B2AA24804D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519" t="11261" r="1091" b="18131"/>
          <a:stretch/>
        </p:blipFill>
        <p:spPr>
          <a:xfrm>
            <a:off x="-5682039" y="2055956"/>
            <a:ext cx="4860925" cy="995363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588715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26A109A-27BD-46ED-AD37-3CF8C5A37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2" t="20834" r="3183" b="20342"/>
          <a:stretch/>
        </p:blipFill>
        <p:spPr>
          <a:xfrm>
            <a:off x="2103438" y="5507758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AA466E-4E38-4F95-B96C-735698CCA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7" t="4402" r="1682" b="17463"/>
          <a:stretch/>
        </p:blipFill>
        <p:spPr>
          <a:xfrm>
            <a:off x="2115820" y="3687877"/>
            <a:ext cx="7960360" cy="11833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0A443A-1D3E-4673-8D95-6285FC9A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19" t="11261" r="1091" b="18131"/>
          <a:stretch/>
        </p:blipFill>
        <p:spPr>
          <a:xfrm>
            <a:off x="3665538" y="2055956"/>
            <a:ext cx="4860925" cy="995363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B1DC423-310C-4921-918D-FC0AD104B8BE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C574BB3-27CA-47B3-9D36-9CAD9D739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977365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79528EC0-C89C-49AD-8069-1EEA5990E4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" t="7483" r="1443" b="6282"/>
          <a:stretch/>
        </p:blipFill>
        <p:spPr>
          <a:xfrm>
            <a:off x="12954000" y="3241037"/>
            <a:ext cx="7975601" cy="183991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7B02388-122A-4CC6-B71C-4978DB0EC6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70" t="14347" r="2012" b="9773"/>
          <a:stretch/>
        </p:blipFill>
        <p:spPr>
          <a:xfrm>
            <a:off x="12949238" y="2072611"/>
            <a:ext cx="3630614" cy="74242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B48D30C-8B7D-4B77-B6BC-E6E543F8DD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2" t="20834" r="3183" b="20342"/>
          <a:stretch/>
        </p:blipFill>
        <p:spPr>
          <a:xfrm>
            <a:off x="12949238" y="5506957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9B1E320-879E-4B81-9768-ED9CFC358B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63" t="12384" r="2485" b="11667"/>
          <a:stretch/>
        </p:blipFill>
        <p:spPr>
          <a:xfrm>
            <a:off x="-8705533" y="3584374"/>
            <a:ext cx="7975600" cy="138895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80C9F8B-49C5-43F5-840A-9D389D34C6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696" t="17773" r="1299" b="13369"/>
          <a:stretch/>
        </p:blipFill>
        <p:spPr>
          <a:xfrm>
            <a:off x="-5591916" y="2054552"/>
            <a:ext cx="4861983" cy="9969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6574EBA-5778-4061-B9D6-08F7EE73C82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35" t="24233" r="2127" b="27510"/>
          <a:stretch/>
        </p:blipFill>
        <p:spPr>
          <a:xfrm>
            <a:off x="-8712677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156345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-4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EB8D494-B8CD-4A82-859B-5E5B88080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3" t="12384" r="2485" b="11667"/>
          <a:stretch/>
        </p:blipFill>
        <p:spPr>
          <a:xfrm>
            <a:off x="2108200" y="3584374"/>
            <a:ext cx="7975600" cy="138895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70AD67-EE81-405B-BCF7-17375F08F1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6" t="17773" r="1299" b="13369"/>
          <a:stretch/>
        </p:blipFill>
        <p:spPr>
          <a:xfrm>
            <a:off x="3665009" y="2054552"/>
            <a:ext cx="4861983" cy="99695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CAF63E-1611-4BA4-BBF8-228F284AD168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5D32548-19B7-4628-924B-EA2D362B3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731609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5B000BDB-7687-44E5-BF54-C92551A662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5" t="24233" r="2127" b="27510"/>
          <a:stretch/>
        </p:blipFill>
        <p:spPr>
          <a:xfrm>
            <a:off x="2101056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F63F33-5093-4738-9E69-F0C9D1938C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92" t="20834" r="3183" b="20342"/>
          <a:stretch/>
        </p:blipFill>
        <p:spPr>
          <a:xfrm>
            <a:off x="13063855" y="5507758"/>
            <a:ext cx="7985125" cy="381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6D191B-23F9-4D66-9E90-0BD14B0F52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77" t="4402" r="1682" b="17463"/>
          <a:stretch/>
        </p:blipFill>
        <p:spPr>
          <a:xfrm>
            <a:off x="13076237" y="3687877"/>
            <a:ext cx="7960360" cy="11833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127D62-AFD2-4FCA-A98B-66FE7AB601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19" t="11261" r="1091" b="18131"/>
          <a:stretch/>
        </p:blipFill>
        <p:spPr>
          <a:xfrm>
            <a:off x="13063855" y="2055956"/>
            <a:ext cx="4860925" cy="99536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2A55CB4-6C61-4DA9-8A96-06D098DC129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65" t="26709" r="1618" b="23078"/>
          <a:stretch/>
        </p:blipFill>
        <p:spPr>
          <a:xfrm>
            <a:off x="-8955114" y="5526450"/>
            <a:ext cx="7980680" cy="3730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A394EB-6F66-4BF7-9F89-C92075740A9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94" t="8861" r="1952" b="12553"/>
          <a:stretch/>
        </p:blipFill>
        <p:spPr>
          <a:xfrm>
            <a:off x="-8955114" y="3696838"/>
            <a:ext cx="7980680" cy="118268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E6E6443-D8D3-4ABF-8702-6817AE7D7B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38" t="10743" r="1610" b="11850"/>
          <a:stretch/>
        </p:blipFill>
        <p:spPr>
          <a:xfrm>
            <a:off x="-5838534" y="2054551"/>
            <a:ext cx="4864100" cy="995362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45898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199FB2F-75BA-4AFA-90F0-F20FF8484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5" t="26709" r="1618" b="23078"/>
          <a:stretch/>
        </p:blipFill>
        <p:spPr>
          <a:xfrm>
            <a:off x="2105660" y="5526450"/>
            <a:ext cx="7980680" cy="3730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4C88C9-0E10-41D8-A40B-099F604EA1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4" t="8861" r="1952" b="12553"/>
          <a:stretch/>
        </p:blipFill>
        <p:spPr>
          <a:xfrm>
            <a:off x="2105660" y="3696838"/>
            <a:ext cx="7980680" cy="118268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59DA05-0AB5-4CFC-9BE4-82A076F8C9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8" t="10743" r="1610" b="11850"/>
          <a:stretch/>
        </p:blipFill>
        <p:spPr>
          <a:xfrm>
            <a:off x="3663950" y="2054551"/>
            <a:ext cx="4864100" cy="995362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E99449-A5BB-4EB6-804B-427DC05CF2A5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C7E7067-C0C2-455B-93DB-709C38BEE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419329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DEB49C6B-0A34-4802-A616-C465DCB40F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3" t="12384" r="2485" b="11667"/>
          <a:stretch/>
        </p:blipFill>
        <p:spPr>
          <a:xfrm>
            <a:off x="13226457" y="3584374"/>
            <a:ext cx="7975600" cy="138895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4B9A52-6CD2-4498-A7A1-3B6CCE46C5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96" t="17773" r="1299" b="13369"/>
          <a:stretch/>
        </p:blipFill>
        <p:spPr>
          <a:xfrm>
            <a:off x="13219313" y="2054552"/>
            <a:ext cx="4861983" cy="9969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7E31FF-2108-4E85-B662-FB2DC7C0B7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35" t="24233" r="2127" b="27510"/>
          <a:stretch/>
        </p:blipFill>
        <p:spPr>
          <a:xfrm>
            <a:off x="13219313" y="5506203"/>
            <a:ext cx="7989888" cy="38150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31CA697-7DD6-4BC9-B7A1-FE5A564600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96" t="15975" r="2111" b="22121"/>
          <a:stretch/>
        </p:blipFill>
        <p:spPr>
          <a:xfrm>
            <a:off x="-8622369" y="5518977"/>
            <a:ext cx="7978775" cy="3714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FD4C80E-38CE-48C1-B2B7-2E1EF31C27E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02" t="8195" r="4153" b="10497"/>
          <a:stretch/>
        </p:blipFill>
        <p:spPr>
          <a:xfrm>
            <a:off x="-8615226" y="3581732"/>
            <a:ext cx="7964488" cy="140176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3C8A8AD-AF71-4831-A6EE-A14AA6AA60C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09" t="14536" r="1342" b="7519"/>
          <a:stretch/>
        </p:blipFill>
        <p:spPr>
          <a:xfrm>
            <a:off x="-5525952" y="2058825"/>
            <a:ext cx="4875214" cy="987425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261268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6623C51-D83A-4A9D-88A9-7386953E1A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" t="15975" r="2111" b="22121"/>
          <a:stretch/>
        </p:blipFill>
        <p:spPr>
          <a:xfrm>
            <a:off x="2106613" y="5518977"/>
            <a:ext cx="7978775" cy="3714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13A526-CB55-4B9C-8869-D72F9E845D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2" t="8195" r="4153" b="10497"/>
          <a:stretch/>
        </p:blipFill>
        <p:spPr>
          <a:xfrm>
            <a:off x="2113756" y="3581732"/>
            <a:ext cx="7964488" cy="140176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390926-2525-4C3C-B2E9-C6E596851D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9" t="14536" r="1342" b="7519"/>
          <a:stretch/>
        </p:blipFill>
        <p:spPr>
          <a:xfrm>
            <a:off x="3658393" y="2058825"/>
            <a:ext cx="4875214" cy="987425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DFDDACD-0C2C-4BFB-B577-1C0CCF9178E0}"/>
              </a:ext>
            </a:extLst>
          </p:cNvPr>
          <p:cNvSpPr txBox="1"/>
          <p:nvPr/>
        </p:nvSpPr>
        <p:spPr>
          <a:xfrm>
            <a:off x="0" y="5951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B3EB57AD-7A3D-4446-9198-9F0E2F7CA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455306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B27B401B-4C40-4DDC-8CF2-2832D6565F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5" t="26709" r="1618" b="23078"/>
          <a:stretch/>
        </p:blipFill>
        <p:spPr>
          <a:xfrm>
            <a:off x="13277532" y="5526450"/>
            <a:ext cx="7980680" cy="3730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A09DE1-16A2-4235-9DDB-494CFED457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94" t="8861" r="1952" b="12553"/>
          <a:stretch/>
        </p:blipFill>
        <p:spPr>
          <a:xfrm>
            <a:off x="13277532" y="3696838"/>
            <a:ext cx="7980680" cy="118268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7C2BF4-E3AE-4FFB-BE92-7F1DEFE467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38" t="10743" r="1610" b="11850"/>
          <a:stretch/>
        </p:blipFill>
        <p:spPr>
          <a:xfrm>
            <a:off x="13277532" y="2054551"/>
            <a:ext cx="4864100" cy="995362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78FC9C2-73B3-43E3-A3DA-231721D72E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65" t="14879" r="821" b="23854"/>
          <a:stretch/>
        </p:blipFill>
        <p:spPr>
          <a:xfrm>
            <a:off x="-8939848" y="5489673"/>
            <a:ext cx="7986713" cy="41433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098A794-A86F-42DB-96C8-FBDD6C84EF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04" t="6167" r="3603" b="5861"/>
          <a:stretch/>
        </p:blipFill>
        <p:spPr>
          <a:xfrm>
            <a:off x="-8927942" y="3362345"/>
            <a:ext cx="7962900" cy="182668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B6A158-C306-4CEC-9D62-E7B89E6533D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05" t="8955" r="1387" b="13433"/>
          <a:stretch/>
        </p:blipFill>
        <p:spPr>
          <a:xfrm>
            <a:off x="-5829143" y="2071100"/>
            <a:ext cx="48641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603772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7F9150B-0367-4CDD-9DBB-8D6364386A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5" t="14879" r="821" b="23854"/>
          <a:stretch/>
        </p:blipFill>
        <p:spPr>
          <a:xfrm>
            <a:off x="2102644" y="5489673"/>
            <a:ext cx="7986713" cy="41433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EA6328-9325-4F16-86E2-B23E24BE77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4" t="6167" r="3603" b="5861"/>
          <a:stretch/>
        </p:blipFill>
        <p:spPr>
          <a:xfrm>
            <a:off x="2114550" y="3362345"/>
            <a:ext cx="7962900" cy="182668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5C1672-49FF-4097-87AA-50ABA8CBD3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05" t="8955" r="1387" b="13433"/>
          <a:stretch/>
        </p:blipFill>
        <p:spPr>
          <a:xfrm>
            <a:off x="3663950" y="2071100"/>
            <a:ext cx="48641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A824B9-ED57-4735-BDFF-8D233B0F4151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EE67F13-A425-481A-9382-820ACD025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3060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75C60D93-CB96-456F-9DCB-D8147F1EB6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96" t="15975" r="2111" b="22121"/>
          <a:stretch/>
        </p:blipFill>
        <p:spPr>
          <a:xfrm>
            <a:off x="12763500" y="5518977"/>
            <a:ext cx="7978775" cy="37147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2D67FFB-A656-4AA9-9F92-D91C4EB5F0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02" t="8195" r="4153" b="10497"/>
          <a:stretch/>
        </p:blipFill>
        <p:spPr>
          <a:xfrm>
            <a:off x="12770643" y="3581732"/>
            <a:ext cx="7964488" cy="140176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61E1EF2-3ABA-44B9-8783-9048A0DFCB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09" t="14536" r="1342" b="7519"/>
          <a:stretch/>
        </p:blipFill>
        <p:spPr>
          <a:xfrm>
            <a:off x="12770643" y="2058825"/>
            <a:ext cx="4875214" cy="9874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57C64BB-D16E-462A-8E90-A0489137ACD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37" t="16173" r="2115" b="28552"/>
          <a:stretch/>
        </p:blipFill>
        <p:spPr>
          <a:xfrm>
            <a:off x="-8797661" y="5471326"/>
            <a:ext cx="7994122" cy="4159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73FA71-07E6-4139-95F0-F79741E64C9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56" t="7025" r="3056" b="4270"/>
          <a:stretch/>
        </p:blipFill>
        <p:spPr>
          <a:xfrm>
            <a:off x="-8771466" y="3238050"/>
            <a:ext cx="7941733" cy="20447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B7B48CF-BDD5-4CAA-9A24-26928AAF546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478" t="14467" r="1734" b="13889"/>
          <a:stretch/>
        </p:blipFill>
        <p:spPr>
          <a:xfrm>
            <a:off x="-5666693" y="2066814"/>
            <a:ext cx="4830234" cy="982662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317245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5500455-EEDF-4D53-91A2-13BD34A76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7" t="16173" r="2115" b="28552"/>
          <a:stretch/>
        </p:blipFill>
        <p:spPr>
          <a:xfrm>
            <a:off x="2098939" y="5471326"/>
            <a:ext cx="7994122" cy="4159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0C4DE6-4937-4161-A206-1021BF4957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6" t="7025" r="3056" b="4270"/>
          <a:stretch/>
        </p:blipFill>
        <p:spPr>
          <a:xfrm>
            <a:off x="2125134" y="3238050"/>
            <a:ext cx="7941733" cy="20447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BEA7FC-655D-4659-8C24-94A350F1EA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8" t="14467" r="1734" b="13889"/>
          <a:stretch/>
        </p:blipFill>
        <p:spPr>
          <a:xfrm>
            <a:off x="3680883" y="2066814"/>
            <a:ext cx="4830234" cy="982662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3CF1634-C99D-4478-ACF4-D8D560747403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EF416F6-1546-44FE-A5A6-AAD16E7C4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3060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2D328C25-6128-408C-99EB-D53C4314F3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5" t="14879" r="821" b="23854"/>
          <a:stretch/>
        </p:blipFill>
        <p:spPr>
          <a:xfrm>
            <a:off x="13100844" y="5489673"/>
            <a:ext cx="7986713" cy="41433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7CA9E52-3F88-49E9-87B9-75E9CBAD1A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04" t="6167" r="3603" b="5861"/>
          <a:stretch/>
        </p:blipFill>
        <p:spPr>
          <a:xfrm>
            <a:off x="13112750" y="3362345"/>
            <a:ext cx="7962900" cy="182668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F9B62EB-6553-4DFF-8128-F2F24E6CA0B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05" t="8955" r="1387" b="13433"/>
          <a:stretch/>
        </p:blipFill>
        <p:spPr>
          <a:xfrm>
            <a:off x="13112750" y="2071100"/>
            <a:ext cx="48641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D9D7E3B-C5EE-4094-BED9-DCA85B65848D}"/>
              </a:ext>
            </a:extLst>
          </p:cNvPr>
          <p:cNvSpPr txBox="1"/>
          <p:nvPr/>
        </p:nvSpPr>
        <p:spPr>
          <a:xfrm>
            <a:off x="915672" y="7251189"/>
            <a:ext cx="10739333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يكون المتعلم/المتعلمة في نهاية السنة الرابعة، أمام وضعيات مرتبطة بحياته اليومية، وباتباع خطوات مناسبة من النهج الرياضيات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ي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، قادرا على حل وضعية مشكلة و/أو إنجاز مه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م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ت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 مركبة بتوظيف مكتسباته في 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الإزاحة والدوران، والأشكال الهندسية الأساسية،</a:t>
            </a:r>
            <a:r>
              <a:rPr lang="ar-SA" sz="2800" dirty="0"/>
              <a:t> </a:t>
            </a:r>
            <a:r>
              <a:rPr lang="ar-SA" sz="2800" dirty="0">
                <a:cs typeface="arabswell_1" panose="00000500000000000000" pitchFamily="2" charset="-78"/>
              </a:rPr>
              <a:t>واستخدام مفهوم التوازي والتعامد في نقل وإنشاء الأشكال الهندسية وتكب</a:t>
            </a:r>
            <a:r>
              <a:rPr lang="ar-MA" sz="2800" dirty="0">
                <a:cs typeface="arabswell_1" panose="00000500000000000000" pitchFamily="2" charset="-78"/>
              </a:rPr>
              <a:t>ي</a:t>
            </a:r>
            <a:r>
              <a:rPr lang="ar-SA" sz="2800" dirty="0">
                <a:cs typeface="arabswell_1" panose="00000500000000000000" pitchFamily="2" charset="-78"/>
              </a:rPr>
              <a:t>ر الأشكال وتصغريها، وتحديد خاصيات المجس</a:t>
            </a:r>
            <a:r>
              <a:rPr lang="ar-MA" sz="2800" dirty="0">
                <a:cs typeface="arabswell_1" panose="00000500000000000000" pitchFamily="2" charset="-78"/>
              </a:rPr>
              <a:t>م</a:t>
            </a:r>
            <a:r>
              <a:rPr lang="ar-SA" sz="2800" dirty="0">
                <a:cs typeface="arabswell_1" panose="00000500000000000000" pitchFamily="2" charset="-78"/>
              </a:rPr>
              <a:t>ات ودراستها وتأويلها </a:t>
            </a:r>
            <a:r>
              <a:rPr lang="ar-MA" sz="2800" dirty="0">
                <a:cs typeface="arabswell_1" panose="00000500000000000000" pitchFamily="2" charset="-78"/>
              </a:rPr>
              <a:t>.</a:t>
            </a:r>
            <a:endParaRPr lang="fr-FR" sz="2800" dirty="0">
              <a:latin typeface="Hacen Casablanca Hd" panose="02000500000000000000" pitchFamily="2" charset="-78"/>
              <a:cs typeface="arabswell_1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9155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D16C2-D3D4-43CC-93DE-D61807D0D8D0}"/>
              </a:ext>
            </a:extLst>
          </p:cNvPr>
          <p:cNvSpPr txBox="1"/>
          <p:nvPr/>
        </p:nvSpPr>
        <p:spPr>
          <a:xfrm>
            <a:off x="726329" y="1597945"/>
            <a:ext cx="10739333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يكون المتعلم/المتعلمة في نهاية السنة الرابعة، أمام وضعيات مرتبطة بحياته اليومية، وباتباع خطوات مناسبة من النهج الرياضيات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ي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، قادرا على حل وضعية مشكلة و/أو إنجاز مه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م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ت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 مركبة بتوظيف مكتسباته في 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الإزاحة والدوران، والأشكال الهندسية الأساسية،</a:t>
            </a:r>
            <a:r>
              <a:rPr lang="ar-SA" sz="2800" dirty="0"/>
              <a:t> </a:t>
            </a:r>
            <a:r>
              <a:rPr lang="ar-SA" sz="2800" dirty="0">
                <a:cs typeface="arabswell_1" panose="00000500000000000000" pitchFamily="2" charset="-78"/>
              </a:rPr>
              <a:t>واستخدام مفهوم التوازي والتعامد في نقل وإنشاء الأشكال الهندسية وتكب</a:t>
            </a:r>
            <a:r>
              <a:rPr lang="ar-MA" sz="2800" dirty="0">
                <a:cs typeface="arabswell_1" panose="00000500000000000000" pitchFamily="2" charset="-78"/>
              </a:rPr>
              <a:t>ي</a:t>
            </a:r>
            <a:r>
              <a:rPr lang="ar-SA" sz="2800" dirty="0">
                <a:cs typeface="arabswell_1" panose="00000500000000000000" pitchFamily="2" charset="-78"/>
              </a:rPr>
              <a:t>ر الأشكال وتصغريها، وتحديد خاصيات المجس</a:t>
            </a:r>
            <a:r>
              <a:rPr lang="ar-MA" sz="2800" dirty="0">
                <a:cs typeface="arabswell_1" panose="00000500000000000000" pitchFamily="2" charset="-78"/>
              </a:rPr>
              <a:t>م</a:t>
            </a:r>
            <a:r>
              <a:rPr lang="ar-SA" sz="2800" dirty="0">
                <a:cs typeface="arabswell_1" panose="00000500000000000000" pitchFamily="2" charset="-78"/>
              </a:rPr>
              <a:t>ات ودراستها وتأويلها </a:t>
            </a:r>
            <a:r>
              <a:rPr lang="ar-MA" sz="2800" dirty="0">
                <a:cs typeface="arabswell_1" panose="00000500000000000000" pitchFamily="2" charset="-78"/>
              </a:rPr>
              <a:t>.</a:t>
            </a:r>
            <a:endParaRPr lang="fr-FR" sz="2800" dirty="0">
              <a:latin typeface="Hacen Casablanca Hd" panose="02000500000000000000" pitchFamily="2" charset="-78"/>
              <a:cs typeface="arabswell_1" panose="000005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1AA74A-E4DD-4D5C-9AF0-0041468A02B6}"/>
              </a:ext>
            </a:extLst>
          </p:cNvPr>
          <p:cNvSpPr txBox="1"/>
          <p:nvPr/>
        </p:nvSpPr>
        <p:spPr>
          <a:xfrm>
            <a:off x="-12192000" y="15240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الأعداد و الحساب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A9CB7AE-6797-4569-A094-D39B0B03E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024894"/>
              </p:ext>
            </p:extLst>
          </p:nvPr>
        </p:nvGraphicFramePr>
        <p:xfrm>
          <a:off x="-1" y="-1003924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043C5591-EEB0-420C-A60B-F055F185B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7" t="5009" r="2229" b="5405"/>
          <a:stretch/>
        </p:blipFill>
        <p:spPr>
          <a:xfrm>
            <a:off x="12817475" y="2074024"/>
            <a:ext cx="4879975" cy="9983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490E9A-D4DC-4B05-AEFF-C198D728F8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3" t="6151" r="1892" b="5952"/>
          <a:stretch/>
        </p:blipFill>
        <p:spPr>
          <a:xfrm>
            <a:off x="12817475" y="3461545"/>
            <a:ext cx="7956550" cy="140652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1DD5E6-2CDE-46F2-98F3-2A97857170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6" t="13573" r="1189" b="12920"/>
          <a:stretch/>
        </p:blipFill>
        <p:spPr>
          <a:xfrm>
            <a:off x="12788900" y="5257224"/>
            <a:ext cx="8013700" cy="658151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966953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20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8F306BB-25D4-401B-86C4-17B0E706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31250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الأولى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98D66DB-4634-4B79-A825-450A18CB75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7" t="5009" r="2229" b="5405"/>
          <a:stretch/>
        </p:blipFill>
        <p:spPr>
          <a:xfrm>
            <a:off x="3656013" y="2074024"/>
            <a:ext cx="4879975" cy="9983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06BAA5-0927-4FFF-B9F6-282B49C0F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3" t="6151" r="1892" b="5952"/>
          <a:stretch/>
        </p:blipFill>
        <p:spPr>
          <a:xfrm>
            <a:off x="2117725" y="3461545"/>
            <a:ext cx="7956550" cy="140652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551C0C-7AAD-48E2-B2DC-E51ADB3157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6" t="13573" r="1189" b="12920"/>
          <a:stretch/>
        </p:blipFill>
        <p:spPr>
          <a:xfrm>
            <a:off x="2089150" y="5257224"/>
            <a:ext cx="8013700" cy="6581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93BAC77-3AEA-4299-80E7-5BC4125B55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1" t="14416" r="1182" b="14436"/>
          <a:stretch/>
        </p:blipFill>
        <p:spPr>
          <a:xfrm>
            <a:off x="-6013955" y="2054551"/>
            <a:ext cx="487045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94B8D8-96D1-4E00-9C1D-51B079E72A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31" t="8913" r="2732" b="6796"/>
          <a:stretch/>
        </p:blipFill>
        <p:spPr>
          <a:xfrm>
            <a:off x="-9096881" y="3469806"/>
            <a:ext cx="7953376" cy="1397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E7AD4E-DCE4-4335-82BD-6E1BB0E3E36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51" t="14732" r="1436" b="13806"/>
          <a:stretch/>
        </p:blipFill>
        <p:spPr>
          <a:xfrm>
            <a:off x="-9125455" y="5299420"/>
            <a:ext cx="8010525" cy="59899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872616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6A11EC-E6F1-4409-9546-92137C6AB8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" t="14416" r="1182" b="14436"/>
          <a:stretch/>
        </p:blipFill>
        <p:spPr>
          <a:xfrm>
            <a:off x="3660775" y="2054551"/>
            <a:ext cx="487045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CD4BAE-5740-4723-90EB-0FC20314C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1" t="8913" r="2732" b="6796"/>
          <a:stretch/>
        </p:blipFill>
        <p:spPr>
          <a:xfrm>
            <a:off x="2119312" y="3469806"/>
            <a:ext cx="7953376" cy="1397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287955-406E-4B11-A46C-1E03870FFB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1" t="14732" r="1436" b="13806"/>
          <a:stretch/>
        </p:blipFill>
        <p:spPr>
          <a:xfrm>
            <a:off x="2090738" y="5299420"/>
            <a:ext cx="8010525" cy="598990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3CBCECB-D960-4D9D-8237-FEDBF8D02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25287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الثالتة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EF87AA9E-51CF-4E15-AB68-96BCDE289E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7" t="5009" r="2229" b="5405"/>
          <a:stretch/>
        </p:blipFill>
        <p:spPr>
          <a:xfrm>
            <a:off x="15678150" y="2074024"/>
            <a:ext cx="4879975" cy="9983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5F33F6-4DB7-4F87-B093-1EEC3A5DAB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93" t="6151" r="1892" b="5952"/>
          <a:stretch/>
        </p:blipFill>
        <p:spPr>
          <a:xfrm>
            <a:off x="12601575" y="3461545"/>
            <a:ext cx="7956550" cy="140652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14DF3B-AAF8-4C93-ACA0-836CA2FF11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96" t="13573" r="1189" b="12920"/>
          <a:stretch/>
        </p:blipFill>
        <p:spPr>
          <a:xfrm>
            <a:off x="12573000" y="5257224"/>
            <a:ext cx="8013700" cy="6581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8D8EC1A-434A-4BEE-83B8-C53A9E2BA21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837" t="23732" r="2226" b="7483"/>
          <a:stretch/>
        </p:blipFill>
        <p:spPr>
          <a:xfrm>
            <a:off x="-9030208" y="2069496"/>
            <a:ext cx="4851400" cy="96311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2E2312-0F08-49F6-8CA0-CBB729DB074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600" t="11858" r="1368" b="5056"/>
          <a:stretch/>
        </p:blipFill>
        <p:spPr>
          <a:xfrm>
            <a:off x="-9058783" y="3483038"/>
            <a:ext cx="7912101" cy="16065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E7CADD-90B6-4D16-BDE0-32C39DBE0FA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020" t="31592" r="1302" b="15672"/>
          <a:stretch/>
        </p:blipFill>
        <p:spPr>
          <a:xfrm>
            <a:off x="-9122286" y="5540015"/>
            <a:ext cx="7937500" cy="33655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372594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-2893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9A8D08-4D00-45E6-BC99-E6363AD7F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7" t="23732" r="2226" b="7483"/>
          <a:stretch/>
        </p:blipFill>
        <p:spPr>
          <a:xfrm>
            <a:off x="3670300" y="2069496"/>
            <a:ext cx="4851400" cy="96311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86C28D-A557-44B5-BE23-9E5DBA35C4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0" t="11858" r="1368" b="5056"/>
          <a:stretch/>
        </p:blipFill>
        <p:spPr>
          <a:xfrm>
            <a:off x="2139950" y="3483038"/>
            <a:ext cx="7912101" cy="16065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C0796-FACB-41AF-AD72-33E934F17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0" t="31592" r="1302" b="15672"/>
          <a:stretch/>
        </p:blipFill>
        <p:spPr>
          <a:xfrm>
            <a:off x="2127250" y="5540015"/>
            <a:ext cx="7937500" cy="336550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066B60EE-73CD-4C1B-A9A3-255CA98F9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28420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الرابعة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B3C90B24-F86F-4400-BFE4-A112DCBFC8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1" t="14416" r="1182" b="14436"/>
          <a:stretch/>
        </p:blipFill>
        <p:spPr>
          <a:xfrm>
            <a:off x="13522325" y="2054551"/>
            <a:ext cx="487045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3B97F2-2697-4E8D-A665-5369D5C91A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31" t="8913" r="2732" b="6796"/>
          <a:stretch/>
        </p:blipFill>
        <p:spPr>
          <a:xfrm>
            <a:off x="13396912" y="3469806"/>
            <a:ext cx="7953376" cy="13970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BAA657-FB90-4864-B52E-C6BABCE3D2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51" t="14732" r="1436" b="13806"/>
          <a:stretch/>
        </p:blipFill>
        <p:spPr>
          <a:xfrm>
            <a:off x="13368338" y="5299420"/>
            <a:ext cx="8010525" cy="59899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0FC147-F8B4-4E3A-8C11-F8DBD3ADF4B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98" t="26317" r="2033" b="28946"/>
          <a:stretch/>
        </p:blipFill>
        <p:spPr>
          <a:xfrm>
            <a:off x="-8535696" y="5575662"/>
            <a:ext cx="7933240" cy="3238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1B7B62-E2C6-4B23-85E4-EF886ED5053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29" t="12231" r="2801" b="8594"/>
          <a:stretch/>
        </p:blipFill>
        <p:spPr>
          <a:xfrm>
            <a:off x="-8535696" y="3613582"/>
            <a:ext cx="7933240" cy="14102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E6DD346-B5F6-49AC-B720-E8508FE144D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308" t="17392" r="1938" b="14737"/>
          <a:stretch/>
        </p:blipFill>
        <p:spPr>
          <a:xfrm>
            <a:off x="-5478462" y="2079094"/>
            <a:ext cx="4813300" cy="982641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80064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56FABE-03C2-4C62-A4BB-43383D2C7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8" t="26317" r="2033" b="28946"/>
          <a:stretch/>
        </p:blipFill>
        <p:spPr>
          <a:xfrm>
            <a:off x="2129380" y="5575662"/>
            <a:ext cx="7933240" cy="3238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C6A5E-9200-4B8E-AB83-6A4381456B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9" t="12231" r="2801" b="8594"/>
          <a:stretch/>
        </p:blipFill>
        <p:spPr>
          <a:xfrm>
            <a:off x="2129380" y="3613582"/>
            <a:ext cx="7933240" cy="14102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CD2E6F-C2B4-438A-823B-51D5AAE598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08" t="17392" r="1938" b="14737"/>
          <a:stretch/>
        </p:blipFill>
        <p:spPr>
          <a:xfrm>
            <a:off x="3689350" y="2079094"/>
            <a:ext cx="4813300" cy="982641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0C72FD5-05F8-4171-8423-4A7B88BCF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436755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963F0149-193D-4AB7-B8B4-D43F5B8E78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7" t="23732" r="2226" b="7483"/>
          <a:stretch/>
        </p:blipFill>
        <p:spPr>
          <a:xfrm>
            <a:off x="12884149" y="2069496"/>
            <a:ext cx="4851400" cy="963114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279B2A-55F9-44F0-960E-69713593E3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00" t="11858" r="1368" b="5056"/>
          <a:stretch/>
        </p:blipFill>
        <p:spPr>
          <a:xfrm>
            <a:off x="12884149" y="3483038"/>
            <a:ext cx="7912101" cy="16065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33C7ED8-EAAB-4564-BE1F-01DF164BD0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20" t="31592" r="1302" b="15672"/>
          <a:stretch/>
        </p:blipFill>
        <p:spPr>
          <a:xfrm>
            <a:off x="12820646" y="5540015"/>
            <a:ext cx="7937500" cy="3365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8A8A6F6-E8D1-4C9B-8FF8-B0F7F75307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94" t="17211" r="1831" b="25115"/>
          <a:stretch/>
        </p:blipFill>
        <p:spPr>
          <a:xfrm>
            <a:off x="-9002189" y="5349352"/>
            <a:ext cx="7937501" cy="54935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04E18F4-AF1A-4850-8F1B-D4B1E10CA3B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00" t="8037" r="3251" b="7761"/>
          <a:stretch/>
        </p:blipFill>
        <p:spPr>
          <a:xfrm>
            <a:off x="-9002189" y="3412905"/>
            <a:ext cx="7937500" cy="157998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5FB2C65-E927-4225-8E38-E45BEB34E19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46" t="12419" r="2869" b="13296"/>
          <a:stretch/>
        </p:blipFill>
        <p:spPr>
          <a:xfrm>
            <a:off x="-5966332" y="2065839"/>
            <a:ext cx="48514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092737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DC9AEE-A2BC-4ABC-A099-865503A62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4" t="17211" r="1831" b="25115"/>
          <a:stretch/>
        </p:blipFill>
        <p:spPr>
          <a:xfrm>
            <a:off x="2127250" y="5349352"/>
            <a:ext cx="7937501" cy="54935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1EB16E-CC94-4639-930F-2E7ECCDA1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0" t="8037" r="3251" b="7761"/>
          <a:stretch/>
        </p:blipFill>
        <p:spPr>
          <a:xfrm>
            <a:off x="2127250" y="3412905"/>
            <a:ext cx="7937500" cy="157998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6A30B4-A136-4A16-87AB-E63F73F9E6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6" t="12419" r="2869" b="13296"/>
          <a:stretch/>
        </p:blipFill>
        <p:spPr>
          <a:xfrm>
            <a:off x="3670300" y="2065839"/>
            <a:ext cx="48514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73A758D-4AA5-4EA4-B3EB-D871C12D5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95628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0002AFE3-24BD-4B2D-9ACF-B21CD297CD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8" t="26317" r="2033" b="28946"/>
          <a:stretch/>
        </p:blipFill>
        <p:spPr>
          <a:xfrm>
            <a:off x="12848178" y="5575662"/>
            <a:ext cx="7933240" cy="32385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9D061DB-E682-4EA6-ADC6-3590582F3C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9" t="12231" r="2801" b="8594"/>
          <a:stretch/>
        </p:blipFill>
        <p:spPr>
          <a:xfrm>
            <a:off x="12848178" y="3613582"/>
            <a:ext cx="7933240" cy="14102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840592D-A158-4294-B8E2-D07C657626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08" t="17392" r="1938" b="14737"/>
          <a:stretch/>
        </p:blipFill>
        <p:spPr>
          <a:xfrm>
            <a:off x="12848178" y="2079094"/>
            <a:ext cx="4813300" cy="98264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2C1CBC5-86E3-4D90-8EA7-A4E20150047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72" t="24024" r="1876" b="30143"/>
          <a:stretch/>
        </p:blipFill>
        <p:spPr>
          <a:xfrm>
            <a:off x="-8600028" y="5620109"/>
            <a:ext cx="7943850" cy="2794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66CC5D0-37E6-47EF-8B4C-6CD1AA9136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57" t="7981" r="1091" b="7091"/>
          <a:stretch/>
        </p:blipFill>
        <p:spPr>
          <a:xfrm>
            <a:off x="-8600028" y="3526924"/>
            <a:ext cx="7943850" cy="163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E358539-F0CC-4FE2-A560-FF4223939D7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1" t="23571" r="5083" b="12937"/>
          <a:stretch/>
        </p:blipFill>
        <p:spPr>
          <a:xfrm>
            <a:off x="-5401745" y="2051777"/>
            <a:ext cx="4745567" cy="1016001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931787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A3956-7596-4F94-A757-7046B7D66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2" t="24024" r="1876" b="30143"/>
          <a:stretch/>
        </p:blipFill>
        <p:spPr>
          <a:xfrm>
            <a:off x="2124075" y="5620109"/>
            <a:ext cx="7943850" cy="2794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B5C0DB-996B-44D2-9BF3-E892D1E14B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7" t="7981" r="1091" b="7091"/>
          <a:stretch/>
        </p:blipFill>
        <p:spPr>
          <a:xfrm>
            <a:off x="2124075" y="3526924"/>
            <a:ext cx="7943850" cy="163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E2BB0C-7C3F-401D-968A-27211B568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81" t="23571" r="5083" b="12937"/>
          <a:stretch/>
        </p:blipFill>
        <p:spPr>
          <a:xfrm>
            <a:off x="3723217" y="2051777"/>
            <a:ext cx="4745567" cy="1016001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6FEA527-3D42-4520-8FC1-1E68A7254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95628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5CE4C943-82C6-4970-AC8F-F80315D6DE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4" t="17211" r="1831" b="25115"/>
          <a:stretch/>
        </p:blipFill>
        <p:spPr>
          <a:xfrm>
            <a:off x="12896850" y="5349352"/>
            <a:ext cx="7937501" cy="54935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4BD1714-9976-41C6-826E-B50192CDE5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00" t="8037" r="3251" b="7761"/>
          <a:stretch/>
        </p:blipFill>
        <p:spPr>
          <a:xfrm>
            <a:off x="12896850" y="3412905"/>
            <a:ext cx="7937500" cy="157998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5D79F4D-F5C5-4424-AED0-D1A417EDF2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46" t="12419" r="2869" b="13296"/>
          <a:stretch/>
        </p:blipFill>
        <p:spPr>
          <a:xfrm>
            <a:off x="12896850" y="2065839"/>
            <a:ext cx="4851401" cy="9906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16CE60-7509-43BC-B5C1-B088D9B6C5B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62" t="24379" r="5041" b="18120"/>
          <a:stretch/>
        </p:blipFill>
        <p:spPr>
          <a:xfrm>
            <a:off x="-9281325" y="5286097"/>
            <a:ext cx="7894642" cy="61341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44AF35-07A2-40DE-AF39-BDE403AA89A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83" t="11696" r="2875" b="11534"/>
          <a:stretch/>
        </p:blipFill>
        <p:spPr>
          <a:xfrm>
            <a:off x="-9281321" y="3579955"/>
            <a:ext cx="7894643" cy="117728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733ECCC-06B4-41BD-BEBA-73453ADBE15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998" t="17433" r="2380" b="10925"/>
          <a:stretch/>
        </p:blipFill>
        <p:spPr>
          <a:xfrm>
            <a:off x="-6136216" y="2068457"/>
            <a:ext cx="482600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483582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4A6A7-251A-4843-8C9A-CD97AA947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2" t="24379" r="5041" b="18120"/>
          <a:stretch/>
        </p:blipFill>
        <p:spPr>
          <a:xfrm>
            <a:off x="2148679" y="5286097"/>
            <a:ext cx="7894642" cy="61341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C82CAF-CDB4-44D0-A69E-24033AF164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3" t="11696" r="2875" b="11534"/>
          <a:stretch/>
        </p:blipFill>
        <p:spPr>
          <a:xfrm>
            <a:off x="2148679" y="3579955"/>
            <a:ext cx="7894643" cy="117728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BC5D67-E92C-4426-A8B2-68E48D100D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98" t="17433" r="2380" b="10925"/>
          <a:stretch/>
        </p:blipFill>
        <p:spPr>
          <a:xfrm>
            <a:off x="3683000" y="2068457"/>
            <a:ext cx="482600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2DE2AA3-F8EC-422B-A22F-531D6E44E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387959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4AFF1E41-55AC-4C6E-9C5D-4AB870B51F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2" t="24024" r="1876" b="30143"/>
          <a:stretch/>
        </p:blipFill>
        <p:spPr>
          <a:xfrm>
            <a:off x="13325475" y="5620109"/>
            <a:ext cx="7943850" cy="2794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B3D0692-053A-42FB-9190-2692820FB0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57" t="7981" r="1091" b="7091"/>
          <a:stretch/>
        </p:blipFill>
        <p:spPr>
          <a:xfrm>
            <a:off x="13325475" y="3526924"/>
            <a:ext cx="7943850" cy="16340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5658E56-6192-4AD5-9545-C479CF052CF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581" t="23571" r="5083" b="12937"/>
          <a:stretch/>
        </p:blipFill>
        <p:spPr>
          <a:xfrm>
            <a:off x="13325475" y="2051777"/>
            <a:ext cx="4745567" cy="101600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6F3B5B3-5DFB-4E7B-B128-37E34969C3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620" t="17435" r="3165" b="17287"/>
          <a:stretch/>
        </p:blipFill>
        <p:spPr>
          <a:xfrm>
            <a:off x="-5658227" y="2072481"/>
            <a:ext cx="4813301" cy="8953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C369C40-67F3-48E1-A15B-25E95C3F96C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529" t="11941" r="2311" b="12999"/>
          <a:stretch/>
        </p:blipFill>
        <p:spPr>
          <a:xfrm>
            <a:off x="-8816657" y="3708514"/>
            <a:ext cx="7955280" cy="1101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69A37C3-B88A-4C91-B001-D899262563A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202" t="29745" r="2998" b="22146"/>
          <a:stretch/>
        </p:blipFill>
        <p:spPr>
          <a:xfrm>
            <a:off x="-8788082" y="5550219"/>
            <a:ext cx="7898130" cy="33909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132673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2CBAE5-3C9C-401E-BD33-92C42D1082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0" t="17435" r="3165" b="17287"/>
          <a:stretch/>
        </p:blipFill>
        <p:spPr>
          <a:xfrm>
            <a:off x="3689350" y="2072481"/>
            <a:ext cx="4813301" cy="8953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DEFAC4-4014-4708-9A3D-5495E92C9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9" t="11941" r="2311" b="12999"/>
          <a:stretch/>
        </p:blipFill>
        <p:spPr>
          <a:xfrm>
            <a:off x="2118360" y="3708514"/>
            <a:ext cx="7955280" cy="1101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F38801-654F-4F28-83BC-0C4B9CBD7F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2" t="29745" r="2998" b="22146"/>
          <a:stretch/>
        </p:blipFill>
        <p:spPr>
          <a:xfrm>
            <a:off x="2146935" y="5550219"/>
            <a:ext cx="7898130" cy="339090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4211452-8B9D-4FE0-8A5B-FFE5952FE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661617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66E213E0-B9F1-4F41-B001-EDCA9BCCF1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2" t="24379" r="5041" b="18120"/>
          <a:stretch/>
        </p:blipFill>
        <p:spPr>
          <a:xfrm>
            <a:off x="13400875" y="5286097"/>
            <a:ext cx="7894642" cy="61341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1895B8-C6E4-42BF-8D0F-D4C831B82F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83" t="11696" r="2875" b="11534"/>
          <a:stretch/>
        </p:blipFill>
        <p:spPr>
          <a:xfrm>
            <a:off x="13400879" y="3579955"/>
            <a:ext cx="7894643" cy="117728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6EDA523-3674-436C-936F-14037BB776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98" t="17433" r="2380" b="10925"/>
          <a:stretch/>
        </p:blipFill>
        <p:spPr>
          <a:xfrm>
            <a:off x="13468350" y="2068457"/>
            <a:ext cx="4826000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E5F770-F717-4001-BDE1-998BC5FB157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03" t="30829" r="3329" b="25896"/>
          <a:stretch/>
        </p:blipFill>
        <p:spPr>
          <a:xfrm>
            <a:off x="-8697514" y="5586245"/>
            <a:ext cx="7854950" cy="3132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1F65AC-73D7-4FB7-976B-058ADBBDE62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46" t="8512" r="4218" b="11172"/>
          <a:stretch/>
        </p:blipFill>
        <p:spPr>
          <a:xfrm>
            <a:off x="-8697514" y="3619740"/>
            <a:ext cx="7854950" cy="1377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2E5C564-ACBB-4443-B744-AC88A5CE84D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394" t="12551" r="2413" b="20056"/>
          <a:stretch/>
        </p:blipFill>
        <p:spPr>
          <a:xfrm>
            <a:off x="-5651876" y="2054552"/>
            <a:ext cx="4800600" cy="975705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3036500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الهندسة: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602B8A-625B-4B76-8161-9F200A3CE7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3" t="30829" r="3329" b="25896"/>
          <a:stretch/>
        </p:blipFill>
        <p:spPr>
          <a:xfrm>
            <a:off x="2168525" y="5586245"/>
            <a:ext cx="7854950" cy="3132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AB41E5-2F1A-42CE-9476-C9BD98E4C2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8512" r="4218" b="11172"/>
          <a:stretch/>
        </p:blipFill>
        <p:spPr>
          <a:xfrm>
            <a:off x="2168525" y="3619740"/>
            <a:ext cx="7854950" cy="1377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B7F75A-2F65-41F0-BA53-4FA08539A0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4" t="12551" r="2413" b="20056"/>
          <a:stretch/>
        </p:blipFill>
        <p:spPr>
          <a:xfrm>
            <a:off x="3695700" y="2054552"/>
            <a:ext cx="4800600" cy="975705"/>
          </a:xfrm>
          <a:prstGeom prst="rect">
            <a:avLst/>
          </a:prstGeom>
          <a:ln>
            <a:solidFill>
              <a:srgbClr val="5D2C68"/>
            </a:solidFill>
          </a:ln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6C6742D-2A2D-4E61-AB41-D7C3B70F7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056629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BA0D487-D863-44D4-87A5-CDC5C17453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20" t="17435" r="3165" b="17287"/>
          <a:stretch/>
        </p:blipFill>
        <p:spPr>
          <a:xfrm>
            <a:off x="12941935" y="2072481"/>
            <a:ext cx="4813301" cy="89535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E610D8-A382-4A6B-9001-41CF0F7357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29" t="11941" r="2311" b="12999"/>
          <a:stretch/>
        </p:blipFill>
        <p:spPr>
          <a:xfrm>
            <a:off x="12913360" y="3708514"/>
            <a:ext cx="7955280" cy="1101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0D1ADE-0077-4BA8-BC6E-7DB490C6EA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02" t="29745" r="2998" b="22146"/>
          <a:stretch/>
        </p:blipFill>
        <p:spPr>
          <a:xfrm>
            <a:off x="12941935" y="5550219"/>
            <a:ext cx="7898130" cy="339090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071903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9833D4-809A-4064-B63D-1C5A3AB9CC01}"/>
              </a:ext>
            </a:extLst>
          </p:cNvPr>
          <p:cNvSpPr txBox="1"/>
          <p:nvPr/>
        </p:nvSpPr>
        <p:spPr>
          <a:xfrm>
            <a:off x="915672" y="1690122"/>
            <a:ext cx="10739333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يكون المتعلم/المتعلمة في نهاية السنة الرابعة، أمام وضعيات مرتبطة بحياته اليومية، وباتباع خطوات مناسبة من النهج الرياضيات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ي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، قادرا على حل وضعية مشكلة و/أو إنجاز مه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م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ت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 مركبة بتوظيف مكتسباته في 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قياس الكتل من خلال مضاعفات و</a:t>
            </a:r>
            <a:r>
              <a:rPr lang="ar-MA" sz="2800" dirty="0">
                <a:cs typeface="arabswell_1" panose="00000500000000000000" pitchFamily="2" charset="-78"/>
              </a:rPr>
              <a:t>أ</a:t>
            </a:r>
            <a:r>
              <a:rPr lang="ar-SA" sz="2800" dirty="0">
                <a:cs typeface="arabswell_1" panose="00000500000000000000" pitchFamily="2" charset="-78"/>
              </a:rPr>
              <a:t>جزاء الكيلوغرام</a:t>
            </a:r>
            <a:r>
              <a:rPr lang="ar-MA" sz="2800" dirty="0"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 (</a:t>
            </a:r>
            <a:r>
              <a:rPr lang="fr-FR" sz="2800" dirty="0">
                <a:cs typeface="arabswell_1" panose="00000500000000000000" pitchFamily="2" charset="-78"/>
              </a:rPr>
              <a:t> (t - q - g - kg</a:t>
            </a:r>
            <a:r>
              <a:rPr lang="ar-MA" sz="2800" dirty="0"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والتحويل إلى الساعات والدقائق والثوان</a:t>
            </a:r>
            <a:r>
              <a:rPr lang="ar-MA" sz="2800" dirty="0">
                <a:cs typeface="arabswell_1" panose="00000500000000000000" pitchFamily="2" charset="-78"/>
              </a:rPr>
              <a:t>ي</a:t>
            </a:r>
            <a:r>
              <a:rPr lang="ar-SA" sz="2800" dirty="0">
                <a:cs typeface="arabswell_1" panose="00000500000000000000" pitchFamily="2" charset="-78"/>
              </a:rPr>
              <a:t>، وكذا مضاعفات وأجزاء اللتر، والمتر مربع ومضاعفاته وحساب المحيط والمساحة</a:t>
            </a:r>
            <a:r>
              <a:rPr lang="ar-MA" sz="2800" dirty="0">
                <a:cs typeface="arabswell_1" panose="00000500000000000000" pitchFamily="2" charset="-78"/>
              </a:rPr>
              <a:t>.</a:t>
            </a:r>
            <a:endParaRPr lang="fr-FR" sz="2800" dirty="0">
              <a:latin typeface="Hacen Casablanca Hd" panose="02000500000000000000" pitchFamily="2" charset="-78"/>
              <a:cs typeface="arabswell_1" panose="00000500000000000000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CD3A01-FB23-4067-904F-2A14DA9594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3" t="30829" r="3329" b="25896"/>
          <a:stretch/>
        </p:blipFill>
        <p:spPr>
          <a:xfrm>
            <a:off x="13107672" y="5586245"/>
            <a:ext cx="7854950" cy="3132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B92693-581C-4377-BD87-B5619DD51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8512" r="4218" b="11172"/>
          <a:stretch/>
        </p:blipFill>
        <p:spPr>
          <a:xfrm>
            <a:off x="13107672" y="3619740"/>
            <a:ext cx="7854950" cy="137702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903F2F-5785-4807-AFF8-468C322F42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4" t="12551" r="2413" b="20056"/>
          <a:stretch/>
        </p:blipFill>
        <p:spPr>
          <a:xfrm>
            <a:off x="13107672" y="2054552"/>
            <a:ext cx="4800600" cy="97570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8AA760-3A1A-41BF-9E7B-892E93B504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26" t="25295" r="5052" b="21917"/>
          <a:stretch/>
        </p:blipFill>
        <p:spPr>
          <a:xfrm>
            <a:off x="2174608" y="-738006"/>
            <a:ext cx="7842784" cy="51049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8E5A39-35D8-47EC-844B-6DD7A52B32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64" t="10019" r="2787" b="8864"/>
          <a:stretch/>
        </p:blipFill>
        <p:spPr>
          <a:xfrm>
            <a:off x="2174608" y="-2701206"/>
            <a:ext cx="7842784" cy="156844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1973F3-1AB7-4E95-ACC2-A22BD60087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62" t="14635" r="2456" b="12985"/>
          <a:stretch/>
        </p:blipFill>
        <p:spPr>
          <a:xfrm>
            <a:off x="3695700" y="-4061157"/>
            <a:ext cx="4800600" cy="96520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29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302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78E18D-8C75-4C41-9068-26C3F78742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6" t="25295" r="5052" b="21917"/>
          <a:stretch/>
        </p:blipFill>
        <p:spPr>
          <a:xfrm>
            <a:off x="2174608" y="5388208"/>
            <a:ext cx="7842784" cy="51049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661B62-45DB-4033-96A4-0DD825370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4" t="10019" r="2787" b="8864"/>
          <a:stretch/>
        </p:blipFill>
        <p:spPr>
          <a:xfrm>
            <a:off x="2174608" y="3425008"/>
            <a:ext cx="7842784" cy="156844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E3FCC8-558F-4F2C-9E37-B00A710B6C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2" t="14635" r="2456" b="12985"/>
          <a:stretch/>
        </p:blipFill>
        <p:spPr>
          <a:xfrm>
            <a:off x="3695700" y="2065057"/>
            <a:ext cx="4800600" cy="9652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CBF2D46-9D92-47A6-BB68-A88DF36A73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04" t="23768" r="2927" b="26166"/>
          <a:stretch/>
        </p:blipFill>
        <p:spPr>
          <a:xfrm>
            <a:off x="2133601" y="-974229"/>
            <a:ext cx="7924800" cy="4148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2391D04-7BA8-4225-B3B8-D7B3C709D6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57" t="8312" r="3713" b="8928"/>
          <a:stretch/>
        </p:blipFill>
        <p:spPr>
          <a:xfrm>
            <a:off x="2133600" y="-3156798"/>
            <a:ext cx="7924800" cy="18288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920E05-9BA8-47E4-874E-33B531CF8F2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46" t="18573" r="1168" b="16380"/>
          <a:stretch/>
        </p:blipFill>
        <p:spPr>
          <a:xfrm>
            <a:off x="3687233" y="-4377982"/>
            <a:ext cx="4817534" cy="867415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005006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الثانية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30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1232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CED5B-5D1D-49E4-ADA0-BEA9A10E1C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4" t="23768" r="2927" b="26166"/>
          <a:stretch/>
        </p:blipFill>
        <p:spPr>
          <a:xfrm>
            <a:off x="2133600" y="5456158"/>
            <a:ext cx="7924800" cy="4148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0BA6ED-E511-4927-A4E3-94A295FB50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7" t="8312" r="3713" b="8928"/>
          <a:stretch/>
        </p:blipFill>
        <p:spPr>
          <a:xfrm>
            <a:off x="2133600" y="3273589"/>
            <a:ext cx="7924800" cy="18288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633899-88E6-4A5A-8DAB-47B0E52926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6" t="18573" r="1168" b="16380"/>
          <a:stretch/>
        </p:blipFill>
        <p:spPr>
          <a:xfrm>
            <a:off x="3687233" y="2052405"/>
            <a:ext cx="4817534" cy="86741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9D013B-E47B-4D6D-B6F4-DCAF235F07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96" t="18384" r="1934" b="33633"/>
          <a:stretch/>
        </p:blipFill>
        <p:spPr>
          <a:xfrm>
            <a:off x="1981201" y="-930626"/>
            <a:ext cx="7817376" cy="47532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443041-2524-4304-873A-2B5AFA0547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20" t="10722" r="2268" b="16452"/>
          <a:stretch/>
        </p:blipFill>
        <p:spPr>
          <a:xfrm>
            <a:off x="1981201" y="-2703148"/>
            <a:ext cx="7817376" cy="115148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F7F530F-B9D3-47C9-B378-7F350AA13F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79" t="14866" r="1983" b="14842"/>
          <a:stretch/>
        </p:blipFill>
        <p:spPr>
          <a:xfrm>
            <a:off x="3481123" y="-4274916"/>
            <a:ext cx="4817533" cy="95072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CE108BC-56CD-41B1-8D5C-B27E5E5C5B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226" t="25295" r="5052" b="21917"/>
          <a:stretch/>
        </p:blipFill>
        <p:spPr>
          <a:xfrm>
            <a:off x="2174608" y="10534919"/>
            <a:ext cx="7842784" cy="51049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0199BDC-D22F-474B-9987-18EED24CD46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964" t="10019" r="2787" b="8864"/>
          <a:stretch/>
        </p:blipFill>
        <p:spPr>
          <a:xfrm>
            <a:off x="2174608" y="8571719"/>
            <a:ext cx="7842784" cy="156844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534DB58-23DA-456C-B8EB-58B559DA90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62" t="14635" r="2456" b="12985"/>
          <a:stretch/>
        </p:blipFill>
        <p:spPr>
          <a:xfrm>
            <a:off x="3695700" y="7211768"/>
            <a:ext cx="4800600" cy="965200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33256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الثالتة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019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75568D-6EE8-45B3-9CE6-8C28DB860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6" t="18384" r="1934" b="33633"/>
          <a:stretch/>
        </p:blipFill>
        <p:spPr>
          <a:xfrm>
            <a:off x="2187312" y="5423386"/>
            <a:ext cx="7817376" cy="47532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E3D33A-DCA6-4BF0-ADE1-A229C709EE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0" t="10722" r="2268" b="16452"/>
          <a:stretch/>
        </p:blipFill>
        <p:spPr>
          <a:xfrm>
            <a:off x="2187312" y="3650864"/>
            <a:ext cx="7817376" cy="115148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9837F1-4348-4E72-9BE5-8F6962F2E1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9" t="14866" r="1983" b="14842"/>
          <a:stretch/>
        </p:blipFill>
        <p:spPr>
          <a:xfrm>
            <a:off x="3687234" y="2079096"/>
            <a:ext cx="4817533" cy="95072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A86E23-1DEA-4F9D-96AF-BDF2D94CE8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99" t="25208" r="3479" b="23728"/>
          <a:stretch/>
        </p:blipFill>
        <p:spPr>
          <a:xfrm>
            <a:off x="2258061" y="-791690"/>
            <a:ext cx="7675879" cy="4572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1FFA199-6E2A-4755-B7B8-7F490B23BF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51" t="6473" r="2284" b="9652"/>
          <a:stretch/>
        </p:blipFill>
        <p:spPr>
          <a:xfrm>
            <a:off x="2258061" y="-2808655"/>
            <a:ext cx="7675879" cy="15578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5D5027-89B2-4DE1-A193-230C7F08C7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17" t="13631" r="1947" b="16256"/>
          <a:stretch/>
        </p:blipFill>
        <p:spPr>
          <a:xfrm>
            <a:off x="3666067" y="-4182661"/>
            <a:ext cx="4859867" cy="91490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8D0869-3921-455E-9FEE-8EC22D7569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04" t="23768" r="2927" b="26166"/>
          <a:stretch/>
        </p:blipFill>
        <p:spPr>
          <a:xfrm>
            <a:off x="2133601" y="10759119"/>
            <a:ext cx="7924800" cy="4148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68F4B57-8F75-4ED7-A204-C104DC78479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57" t="8312" r="3713" b="8928"/>
          <a:stretch/>
        </p:blipFill>
        <p:spPr>
          <a:xfrm>
            <a:off x="2133600" y="8576550"/>
            <a:ext cx="7924800" cy="18288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F7EDAC7-E37D-4B38-BFD6-DAC63EAABCA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646" t="18573" r="1168" b="16380"/>
          <a:stretch/>
        </p:blipFill>
        <p:spPr>
          <a:xfrm>
            <a:off x="3687233" y="7355366"/>
            <a:ext cx="4817534" cy="867415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87000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964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60C378-7084-40AB-B97B-C1D7FB85CD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9" t="25208" r="3479" b="23728"/>
          <a:stretch/>
        </p:blipFill>
        <p:spPr>
          <a:xfrm>
            <a:off x="2258061" y="5445523"/>
            <a:ext cx="7675879" cy="4572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C1EFB4-797A-45C7-87C0-D5422474A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1" t="6473" r="2284" b="9652"/>
          <a:stretch/>
        </p:blipFill>
        <p:spPr>
          <a:xfrm>
            <a:off x="2258061" y="3428558"/>
            <a:ext cx="7675879" cy="15578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A1AC64-9166-4BC8-ACD6-53BE5641E0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7" t="13631" r="1947" b="16256"/>
          <a:stretch/>
        </p:blipFill>
        <p:spPr>
          <a:xfrm>
            <a:off x="3666067" y="2054552"/>
            <a:ext cx="4859867" cy="91490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34FE91-8496-4DFC-B210-03F101AC7A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70" t="19903" r="1015" b="24224"/>
          <a:stretch/>
        </p:blipFill>
        <p:spPr>
          <a:xfrm>
            <a:off x="2146300" y="-881084"/>
            <a:ext cx="7899400" cy="558799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00BE75-5F80-4C05-81A3-F3CBB72897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57" t="4151" r="2932" b="14238"/>
          <a:stretch/>
        </p:blipFill>
        <p:spPr>
          <a:xfrm>
            <a:off x="2206097" y="-2718854"/>
            <a:ext cx="7779807" cy="1329268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4AD3837-67A3-4B15-B16B-60FD52E8FA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44" t="13780" r="3313" b="11818"/>
          <a:stretch/>
        </p:blipFill>
        <p:spPr>
          <a:xfrm>
            <a:off x="3725333" y="-4148645"/>
            <a:ext cx="4741334" cy="921288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144476-794C-4810-8040-06BAEEB00A0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696" t="18384" r="1934" b="33633"/>
          <a:stretch/>
        </p:blipFill>
        <p:spPr>
          <a:xfrm>
            <a:off x="1981201" y="10773856"/>
            <a:ext cx="7817376" cy="475321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337AFFE-A66A-4ABB-B8C5-69F0B2B8BA4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20" t="10722" r="2268" b="16452"/>
          <a:stretch/>
        </p:blipFill>
        <p:spPr>
          <a:xfrm>
            <a:off x="1981201" y="9001334"/>
            <a:ext cx="7817376" cy="115148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582AD61-0943-40BF-AFF6-0688A3B59D8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79" t="14866" r="1983" b="14842"/>
          <a:stretch/>
        </p:blipFill>
        <p:spPr>
          <a:xfrm>
            <a:off x="3481123" y="7429566"/>
            <a:ext cx="4817533" cy="950729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911842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5749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8CC37-FD92-49D0-8C97-78AE6A56E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0" t="19903" r="1015" b="24224"/>
          <a:stretch/>
        </p:blipFill>
        <p:spPr>
          <a:xfrm>
            <a:off x="2146300" y="5340713"/>
            <a:ext cx="7899400" cy="558799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85FCE2-203B-46FA-836F-5503ACC559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7" t="4151" r="2932" b="14238"/>
          <a:stretch/>
        </p:blipFill>
        <p:spPr>
          <a:xfrm>
            <a:off x="2206097" y="3502943"/>
            <a:ext cx="7779807" cy="1329268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6C0414-8B91-4863-B6C8-F8460A4F09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44" t="13780" r="3313" b="11818"/>
          <a:stretch/>
        </p:blipFill>
        <p:spPr>
          <a:xfrm>
            <a:off x="3725333" y="2073152"/>
            <a:ext cx="4741334" cy="921288"/>
          </a:xfrm>
          <a:prstGeom prst="rect">
            <a:avLst/>
          </a:prstGeom>
          <a:solidFill>
            <a:srgbClr val="BB8EB8"/>
          </a:solidFill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D733281-CDD6-4941-A849-B0871CB4C6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99" t="25208" r="3479" b="23728"/>
          <a:stretch/>
        </p:blipFill>
        <p:spPr>
          <a:xfrm>
            <a:off x="2258061" y="10608461"/>
            <a:ext cx="7675879" cy="45720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E21BEF8-E418-4AE7-B62B-87DDBCDF8E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51" t="6473" r="2284" b="9652"/>
          <a:stretch/>
        </p:blipFill>
        <p:spPr>
          <a:xfrm>
            <a:off x="2258061" y="8591496"/>
            <a:ext cx="7675879" cy="155786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5626E1-1CA9-4B7A-8856-B2AEF1F117C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17" t="13631" r="1947" b="16256"/>
          <a:stretch/>
        </p:blipFill>
        <p:spPr>
          <a:xfrm>
            <a:off x="3666067" y="7217490"/>
            <a:ext cx="4859867" cy="914908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82426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117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تنظيم و معالجة البيانات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EE0AB-B3FB-4B61-980B-DE260F53B8D3}"/>
              </a:ext>
            </a:extLst>
          </p:cNvPr>
          <p:cNvSpPr txBox="1"/>
          <p:nvPr/>
        </p:nvSpPr>
        <p:spPr>
          <a:xfrm>
            <a:off x="915672" y="1690122"/>
            <a:ext cx="10739333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يكون المتعلم/المتعلمة في نهاية السنة الرابعة، أمام وضعيات مرتبطة بحياته اليومية، وباتباع خطوات مناسبة من النهج الرياضيات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ي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، قادرا على حل وضعية مشكلة و/أو إنجاز مه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م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ا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ت</a:t>
            </a:r>
            <a:r>
              <a:rPr lang="ar-SA" sz="2800" dirty="0">
                <a:latin typeface="Almarai Bold" pitchFamily="2" charset="-78"/>
                <a:cs typeface="arabswell_1" panose="00000500000000000000" pitchFamily="2" charset="-78"/>
              </a:rPr>
              <a:t> مركبة بتوظيف مكتسباته في </a:t>
            </a:r>
            <a:r>
              <a:rPr lang="ar-MA" sz="2800" dirty="0">
                <a:latin typeface="Almarai Bold" pitchFamily="2" charset="-78"/>
                <a:cs typeface="arabswell_1" panose="00000500000000000000" pitchFamily="2" charset="-78"/>
              </a:rPr>
              <a:t> </a:t>
            </a:r>
            <a:r>
              <a:rPr lang="ar-SA" sz="2800" dirty="0">
                <a:cs typeface="arabswell_1" panose="00000500000000000000" pitchFamily="2" charset="-78"/>
              </a:rPr>
              <a:t>تنظيم البيانات في جداول ومخططات بالأعمدة وبالعصي ؛ وذلك من أجل التفاعل الإيجاب</a:t>
            </a:r>
            <a:r>
              <a:rPr lang="ar-MA" sz="2800" dirty="0">
                <a:cs typeface="arabswell_1" panose="00000500000000000000" pitchFamily="2" charset="-78"/>
              </a:rPr>
              <a:t>ي</a:t>
            </a:r>
            <a:r>
              <a:rPr lang="ar-SA" sz="2800" dirty="0">
                <a:cs typeface="arabswell_1" panose="00000500000000000000" pitchFamily="2" charset="-78"/>
              </a:rPr>
              <a:t> والعملي مع المحيط وفق مبادئ وقيم المنطق والتفك</a:t>
            </a:r>
            <a:r>
              <a:rPr lang="ar-MA" sz="2800" dirty="0">
                <a:cs typeface="arabswell_1" panose="00000500000000000000" pitchFamily="2" charset="-78"/>
              </a:rPr>
              <a:t>ي</a:t>
            </a:r>
            <a:r>
              <a:rPr lang="ar-SA" sz="2800" dirty="0">
                <a:cs typeface="arabswell_1" panose="00000500000000000000" pitchFamily="2" charset="-78"/>
              </a:rPr>
              <a:t>ر الرياضيا</a:t>
            </a:r>
            <a:r>
              <a:rPr lang="ar-MA" sz="2800" dirty="0">
                <a:cs typeface="arabswell_1" panose="00000500000000000000" pitchFamily="2" charset="-78"/>
              </a:rPr>
              <a:t>تي</a:t>
            </a:r>
            <a:endParaRPr lang="fr-FR" sz="2800" dirty="0">
              <a:latin typeface="Hacen Casablanca Hd" panose="02000500000000000000" pitchFamily="2" charset="-78"/>
              <a:cs typeface="arabswell_1" panose="000005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1CAD79-5119-4DC7-94AD-FB942416D662}"/>
              </a:ext>
            </a:extLst>
          </p:cNvPr>
          <p:cNvSpPr txBox="1"/>
          <p:nvPr/>
        </p:nvSpPr>
        <p:spPr>
          <a:xfrm>
            <a:off x="-12192000" y="15240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القياس: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21A7C28-5DE0-4D34-BC9D-93643BD16D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23548"/>
              </p:ext>
            </p:extLst>
          </p:nvPr>
        </p:nvGraphicFramePr>
        <p:xfrm>
          <a:off x="-1" y="-1161793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السادسة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BCF99BB3-5C3F-47D2-9C33-55CE8B597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3" t="11644" r="1338" b="8693"/>
          <a:stretch/>
        </p:blipFill>
        <p:spPr>
          <a:xfrm>
            <a:off x="2129367" y="8590343"/>
            <a:ext cx="7933266" cy="132029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C8708B2-BF0F-4394-A3A7-B979BE2675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0" t="17231" r="1742" b="16638"/>
          <a:stretch/>
        </p:blipFill>
        <p:spPr>
          <a:xfrm>
            <a:off x="3674533" y="7037152"/>
            <a:ext cx="4842934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81C7FD-0259-44C6-99E8-449DF66964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4" t="19856" r="4154" b="22963"/>
          <a:stretch/>
        </p:blipFill>
        <p:spPr>
          <a:xfrm>
            <a:off x="2129368" y="10481189"/>
            <a:ext cx="7933266" cy="386125"/>
          </a:xfrm>
          <a:prstGeom prst="rect">
            <a:avLst/>
          </a:prstGeom>
          <a:ln>
            <a:solidFill>
              <a:srgbClr val="5D2C68"/>
            </a:solidFill>
          </a:ln>
        </p:spPr>
      </p:pic>
    </p:spTree>
    <p:extLst>
      <p:ext uri="{BB962C8B-B14F-4D97-AF65-F5344CB8AC3E}">
        <p14:creationId xmlns:p14="http://schemas.microsoft.com/office/powerpoint/2010/main" val="283947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AA843F-A993-477B-871F-93347A623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3" t="11644" r="1338" b="8693"/>
          <a:stretch/>
        </p:blipFill>
        <p:spPr>
          <a:xfrm>
            <a:off x="2129367" y="3621736"/>
            <a:ext cx="7933266" cy="132029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6B2E0A-2678-403F-80FF-D6C348220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0" t="17231" r="1742" b="16638"/>
          <a:stretch/>
        </p:blipFill>
        <p:spPr>
          <a:xfrm>
            <a:off x="3674533" y="2068545"/>
            <a:ext cx="4842934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D52276-931C-469A-8080-AD082CAE90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4" t="19856" r="4154" b="22963"/>
          <a:stretch/>
        </p:blipFill>
        <p:spPr>
          <a:xfrm>
            <a:off x="2129367" y="5512582"/>
            <a:ext cx="7933266" cy="386125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1E0EE7-2AD8-41B1-90CC-FF1B27A052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1" t="21651" r="3379" b="19096"/>
          <a:stretch/>
        </p:blipFill>
        <p:spPr>
          <a:xfrm>
            <a:off x="2121958" y="10450184"/>
            <a:ext cx="7948084" cy="4402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4B73A2E-7E94-4F7F-AE22-D4D54D851B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27" t="7432" r="2004" b="11170"/>
          <a:stretch/>
        </p:blipFill>
        <p:spPr>
          <a:xfrm>
            <a:off x="2154767" y="8555485"/>
            <a:ext cx="7882467" cy="13800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7DF2C79-AFC1-47DC-9886-BD68B1765C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69" t="18070" r="2281" b="10325"/>
          <a:stretch/>
        </p:blipFill>
        <p:spPr>
          <a:xfrm>
            <a:off x="3678767" y="7058719"/>
            <a:ext cx="4834466" cy="982133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تنظيم و معالجة البيانات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060918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الأولى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1526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48B2D-E20D-489E-B0C0-B9E4EA789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" t="21651" r="3379" b="19096"/>
          <a:stretch/>
        </p:blipFill>
        <p:spPr>
          <a:xfrm>
            <a:off x="2121958" y="5459241"/>
            <a:ext cx="7948084" cy="4402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4CEA65-75F4-4B0D-AA52-23F9B0EF5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7" t="7432" r="2004" b="11170"/>
          <a:stretch/>
        </p:blipFill>
        <p:spPr>
          <a:xfrm>
            <a:off x="2154767" y="3564542"/>
            <a:ext cx="7882467" cy="13800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6B0971-777F-4A39-8672-4E9936FA1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9" t="18070" r="2281" b="10325"/>
          <a:stretch/>
        </p:blipFill>
        <p:spPr>
          <a:xfrm>
            <a:off x="3678767" y="2067776"/>
            <a:ext cx="4834466" cy="982133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4EA465-75A1-4C2F-8C6F-F1B01E6B3D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" t="21651" r="3379" b="19096"/>
          <a:stretch/>
        </p:blipFill>
        <p:spPr>
          <a:xfrm>
            <a:off x="2121958" y="10432072"/>
            <a:ext cx="7948084" cy="4402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D0DBEB-D059-4B74-8302-45572C5D6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799" y="8216591"/>
            <a:ext cx="7886403" cy="204613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A029D8-6D66-4087-A837-8234577A8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767" y="7057950"/>
            <a:ext cx="4834466" cy="97511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062CFD-A2E9-4495-9336-B115EFEBED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63" t="11644" r="1338" b="8693"/>
          <a:stretch/>
        </p:blipFill>
        <p:spPr>
          <a:xfrm>
            <a:off x="2129367" y="-2678887"/>
            <a:ext cx="7933266" cy="132029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D15A3B-E83E-4F75-82FF-8847398B57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00" t="17231" r="1742" b="16638"/>
          <a:stretch/>
        </p:blipFill>
        <p:spPr>
          <a:xfrm>
            <a:off x="3674533" y="-4232078"/>
            <a:ext cx="4842934" cy="982640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5919EB5-68B3-4ADD-AB31-21111240F6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4" t="19856" r="4154" b="22963"/>
          <a:stretch/>
        </p:blipFill>
        <p:spPr>
          <a:xfrm>
            <a:off x="2129368" y="-788041"/>
            <a:ext cx="7933266" cy="386125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تنظيم و معالجة البيانات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318087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الرابعة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900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48B2D-E20D-489E-B0C0-B9E4EA789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" t="21651" r="3379" b="19096"/>
          <a:stretch/>
        </p:blipFill>
        <p:spPr>
          <a:xfrm>
            <a:off x="2121958" y="5459241"/>
            <a:ext cx="7948084" cy="4402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713000-14CD-4287-859B-A3ED5645C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799" y="3243760"/>
            <a:ext cx="7886403" cy="2046139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F6EFD-2CD0-44FC-8338-6E3DCE5CC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767" y="2085119"/>
            <a:ext cx="4834466" cy="975117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9789C9-7F2F-49D3-B038-666E1E738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" t="21651" r="3379" b="19096"/>
          <a:stretch/>
        </p:blipFill>
        <p:spPr>
          <a:xfrm>
            <a:off x="2121958" y="-840702"/>
            <a:ext cx="7948084" cy="440268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A11D5B-54A8-4E09-A86D-82A8967256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27" t="7432" r="2004" b="11170"/>
          <a:stretch/>
        </p:blipFill>
        <p:spPr>
          <a:xfrm>
            <a:off x="2154767" y="-2735401"/>
            <a:ext cx="7882467" cy="1380066"/>
          </a:xfrm>
          <a:prstGeom prst="rect">
            <a:avLst/>
          </a:prstGeom>
          <a:ln>
            <a:solidFill>
              <a:srgbClr val="5D2C68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38F807-98F6-4B83-B1C4-F6414E040B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69" t="18070" r="2281" b="10325"/>
          <a:stretch/>
        </p:blipFill>
        <p:spPr>
          <a:xfrm>
            <a:off x="3678767" y="-4232167"/>
            <a:ext cx="4834466" cy="982133"/>
          </a:xfrm>
          <a:prstGeom prst="rect">
            <a:avLst/>
          </a:prstGeom>
          <a:ln>
            <a:solidFill>
              <a:srgbClr val="5D2C68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54DC1A-4D4A-4412-95F0-B7036468DF84}"/>
              </a:ext>
            </a:extLst>
          </p:cNvPr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solidFill>
            <a:srgbClr val="5D2C68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4000" dirty="0">
                <a:solidFill>
                  <a:srgbClr val="BB8EB8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مجال تنظيم و معالجة البيانات : الكفايات المستهدفة </a:t>
            </a:r>
            <a:endParaRPr lang="fr-FR" sz="4000" dirty="0">
              <a:solidFill>
                <a:srgbClr val="BB8EB8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456DF3D-C758-4A1A-BFD3-9586D1EF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558243"/>
              </p:ext>
            </p:extLst>
          </p:nvPr>
        </p:nvGraphicFramePr>
        <p:xfrm>
          <a:off x="-1" y="885185"/>
          <a:ext cx="12191994" cy="982640"/>
        </p:xfrm>
        <a:graphic>
          <a:graphicData uri="http://schemas.openxmlformats.org/drawingml/2006/table">
            <a:tbl>
              <a:tblPr/>
              <a:tblGrid>
                <a:gridCol w="12191994">
                  <a:extLst>
                    <a:ext uri="{9D8B030D-6E8A-4147-A177-3AD203B41FA5}">
                      <a16:colId xmlns:a16="http://schemas.microsoft.com/office/drawing/2014/main" val="657972799"/>
                    </a:ext>
                  </a:extLst>
                </a:gridCol>
              </a:tblGrid>
              <a:tr h="982640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bg1"/>
                          </a:solidFill>
                          <a:latin typeface="Hacen Casablanca Hd" panose="02000500000000000000" pitchFamily="2" charset="-78"/>
                          <a:cs typeface="Hacen Casablanca Hd" panose="02000500000000000000" pitchFamily="2" charset="-78"/>
                        </a:rPr>
                        <a:t>الوحدة الخامسة</a:t>
                      </a:r>
                      <a:endParaRPr lang="fr-FR" sz="3600" dirty="0">
                        <a:solidFill>
                          <a:schemeClr val="bg1"/>
                        </a:solidFill>
                        <a:latin typeface="Hacen Casablanca Hd" panose="02000500000000000000" pitchFamily="2" charset="-78"/>
                        <a:cs typeface="Hacen Casablanca Hd" panose="020005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8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34627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766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C2AB-7446-6D24-D13A-F4EF79B59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2A30CF-9128-7B3A-804E-AC732E4DBA1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359F08-F014-F93B-E68B-4DA6C94D3EC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C3ABF91-711C-03DD-C31E-9E36F45950D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D77A838-5CE7-F38F-7CB6-192DB10DF7F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712432A8-D707-0799-0F2B-5AC86CFAF025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BB8E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1499DF-3AC9-C20E-08D6-8A56BDE60C46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AEAABB6-7426-64DE-A705-4A457D57CA98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44FB73-46F6-A3A9-671C-A26923C01F78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3211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89021-6FE8-CC43-BC38-2EF8015FE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9525BE-B64C-FE51-F791-C519F11C46E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5F4045-3000-5911-BA20-C28D76732279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653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915</Words>
  <Application>Microsoft Office PowerPoint</Application>
  <PresentationFormat>Grand écran</PresentationFormat>
  <Paragraphs>218</Paragraphs>
  <Slides>40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1" baseType="lpstr">
      <vt:lpstr>Al Qabas</vt:lpstr>
      <vt:lpstr>Hacen Casablanca Hd</vt:lpstr>
      <vt:lpstr>Almarai Bold</vt:lpstr>
      <vt:lpstr>Calibri Light</vt:lpstr>
      <vt:lpstr>Adobe SHIN</vt:lpstr>
      <vt:lpstr>Raleway Thin</vt:lpstr>
      <vt:lpstr>arabswell_1</vt:lpstr>
      <vt:lpstr>Arial</vt:lpstr>
      <vt:lpstr>Calibri</vt:lpstr>
      <vt:lpstr>Almarai ExtraBold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60</cp:revision>
  <dcterms:created xsi:type="dcterms:W3CDTF">2024-02-01T12:00:28Z</dcterms:created>
  <dcterms:modified xsi:type="dcterms:W3CDTF">2026-01-28T19:16:49Z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