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56" r:id="rId3"/>
    <p:sldId id="263" r:id="rId4"/>
    <p:sldId id="264" r:id="rId5"/>
    <p:sldId id="259" r:id="rId6"/>
    <p:sldId id="265" r:id="rId7"/>
    <p:sldId id="260" r:id="rId8"/>
    <p:sldId id="268" r:id="rId9"/>
    <p:sldId id="271" r:id="rId10"/>
    <p:sldId id="269" r:id="rId11"/>
    <p:sldId id="272" r:id="rId12"/>
    <p:sldId id="270" r:id="rId13"/>
    <p:sldId id="261" r:id="rId14"/>
    <p:sldId id="266" r:id="rId15"/>
    <p:sldId id="273" r:id="rId16"/>
    <p:sldId id="274" r:id="rId17"/>
    <p:sldId id="275" r:id="rId18"/>
  </p:sldIdLst>
  <p:sldSz cx="12192000" cy="6858000"/>
  <p:notesSz cx="6858000" cy="9144000"/>
  <p:embeddedFontLst>
    <p:embeddedFont>
      <p:font typeface="Al Qabas" panose="00000500000000000000" pitchFamily="2" charset="-78"/>
      <p:regular r:id="rId19"/>
    </p:embeddedFont>
    <p:embeddedFont>
      <p:font typeface="Almarai Bold" pitchFamily="2" charset="-78"/>
      <p:bold r:id="rId20"/>
    </p:embeddedFont>
    <p:embeddedFont>
      <p:font typeface="Almarai ExtraBold" pitchFamily="2" charset="-78"/>
      <p:bold r:id="rId21"/>
    </p:embeddedFont>
    <p:embeddedFont>
      <p:font typeface="Hacen Casablanca Hd" panose="02000500000000000000" pitchFamily="2" charset="-78"/>
      <p:regular r:id="rId22"/>
    </p:embeddedFont>
    <p:embeddedFont>
      <p:font typeface="Hacen Jordan" panose="02000000000000000000" pitchFamily="2" charset="-78"/>
      <p:regular r:id="rId23"/>
    </p:embeddedFont>
    <p:embeddedFont>
      <p:font typeface="Hacen Samra" panose="02000000000000000000" pitchFamily="2" charset="-78"/>
      <p:regular r:id="rId24"/>
    </p:embeddedFont>
    <p:embeddedFont>
      <p:font typeface="Janna LT" panose="01000000000000000000" pitchFamily="2" charset="-78"/>
      <p:bold r:id="rId2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C263C"/>
    <a:srgbClr val="BB8EB8"/>
    <a:srgbClr val="5D2C68"/>
    <a:srgbClr val="FCE9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3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C9DAD-51E7-B90B-4D4C-91D8E6E2B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879992-AAA4-B0BE-5147-F05D14D4F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AF3AB-8F36-B8B2-C232-7A8C04466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E3A8C-7485-39CF-CA5E-6F1805A83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5543E-5618-15C7-6607-8B9FF8B6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1788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2910A-EE93-520D-4F33-DFEE1026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DE943-1C99-EA07-5A7B-311B521B4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FF79B-87D6-59EC-CA9A-4158C274B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FDFB4-DB0F-FC24-F4FD-E1BD41EC2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E40DA-4261-F5C8-A97D-36E15D8A4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174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B8D26-2362-E913-598F-94E39B303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237180-F9F9-4335-1ED2-C88AB6A76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5ECBE-7FAC-8F45-BDD0-4742E1A21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B13F5-FD46-0B34-4E2E-92091552B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834C7-4536-1A5B-1011-5A7E647DC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613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D3148-25B1-DA93-6DE4-01E2D0E2B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9A530-5DC8-989D-A2C6-DEBD6C00A0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9A2963-A312-3B3A-1934-1A877A921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1EBE76-CFAD-4F97-AC02-A3CEE8556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2188B9-8B1A-B199-9F07-3B9CDE5FB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A09FDE-70B5-B378-A7AC-2284A0CB9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52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A16B6-862C-3118-B568-52D0D5B0D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7C505-BBBA-A49E-CFFB-A8C52E848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51485-5C21-C2B5-D98C-298A545BD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7E9009-6931-22FA-0877-FEAEE93578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B14CA-4548-AFD4-FFE0-A917B93A12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CECD45-6EB4-0132-653B-482EADDC6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297D9C-7BA2-A794-BFF6-BFD8CE96B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691626-B412-3EA0-BD8B-0BFC10379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636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3C0AB-B496-765B-1AC6-6DA39221A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E365BC-0DD9-DB15-89C9-0B8CE957B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42EDC4-566F-ECAC-431A-BAEB6FEDC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827572-0830-D02F-98E6-A27A00FD1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733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4F60B-7A19-8AA3-B1F7-B7424A8D0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52896E-1A7F-6E6B-F7A5-6A19735C2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456AA2-87B6-255A-ADA0-0D8D09746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6889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691D8-C7FE-BCF3-BD85-9BA024CF0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BAAFE-DFBF-44A7-3975-B7C1CF2BA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47A3E-1563-B712-DB0F-377C9987D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5A8109-46A2-F416-1503-0F59B6B29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D03666-4FDB-4435-30A5-83A451C44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CBA88-B515-2201-C715-A11D0165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2146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3F5FB-0517-79BB-4A1B-3EE90AB6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B1A5A6-81A2-802A-3D19-0A223C447C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AFD44-7F1C-94BE-0BEF-2F180D366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8DE532-939E-96FF-DD42-2408D0F84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DD7E4-D4C4-CF03-ECC3-FDC1C4140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26EF6B-A593-1DA1-6517-92D2BCDE9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383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625E6-79C7-DE66-BE5F-F09944F25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CC9104-53C5-5D69-60FA-3F6093007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9FEF2-EEBF-9124-F5D4-0180D049E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FF009-461F-2302-8406-3A23F1521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5CBD6-BD97-4130-A5FC-199F990B0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6151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19E2B9-120E-D109-9034-EAAC2F6E5B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316AE-350B-084A-9861-1CF290456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A1D76-5134-3F64-1DFC-B8B36337B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733E0-F0AA-2F36-A524-CE68CBDD0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09FA0-5DC0-AA0E-65D6-2C33918B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97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D7FCF2-8082-C180-0071-C6DD19C36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4B95E1-9F47-EBEB-F3B5-C469CF1CF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75442-1EEF-E7E0-A7E6-95FC9767B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B90BB-8179-0077-07A2-F804CCB591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9A608-1480-336D-B5B0-D3FFD3CB4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79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859E56-2594-A4E5-A07D-FE3F7E1853E6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789A9D-EA2C-5AD2-B6A6-24BEB8181A55}"/>
              </a:ext>
            </a:extLst>
          </p:cNvPr>
          <p:cNvSpPr/>
          <p:nvPr/>
        </p:nvSpPr>
        <p:spPr>
          <a:xfrm>
            <a:off x="3714418" y="1080154"/>
            <a:ext cx="47631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002060"/>
                </a:solidFill>
                <a:latin typeface="GE Heritage One" panose="020A0503020102020204" pitchFamily="18" charset="-78"/>
                <a:ea typeface="GE Heritage One" panose="020A0503020102020204" pitchFamily="18" charset="-78"/>
                <a:cs typeface="GE Heritage One" panose="020A0503020102020204" pitchFamily="18" charset="-78"/>
              </a:rPr>
              <a:t>الفـــــــــــرع الإقليـــــــمي  اسفــــــــي</a:t>
            </a:r>
            <a:endParaRPr lang="fr-FR" dirty="0">
              <a:solidFill>
                <a:srgbClr val="002060"/>
              </a:solidFill>
              <a:latin typeface="GE Heritage One" panose="020A0503020102020204" pitchFamily="18" charset="-78"/>
              <a:ea typeface="GE Heritage One" panose="020A0503020102020204" pitchFamily="18" charset="-78"/>
              <a:cs typeface="GE Heritage One" panose="020A0503020102020204" pitchFamily="18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92E2F9-D0F4-6EF8-DE35-71D3E31AA299}"/>
              </a:ext>
            </a:extLst>
          </p:cNvPr>
          <p:cNvSpPr txBox="1"/>
          <p:nvPr/>
        </p:nvSpPr>
        <p:spPr>
          <a:xfrm>
            <a:off x="3883041" y="1846485"/>
            <a:ext cx="4238878" cy="735747"/>
          </a:xfrm>
          <a:prstGeom prst="roundRect">
            <a:avLst>
              <a:gd name="adj" fmla="val 50000"/>
            </a:avLst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ar-MA" sz="2800" dirty="0">
                <a:solidFill>
                  <a:srgbClr val="333F50"/>
                </a:solidFill>
                <a:latin typeface="Almarai Bold" pitchFamily="2" charset="-78"/>
                <a:ea typeface="GE Heritage One" panose="020A0503020102020204" pitchFamily="18" charset="-78"/>
                <a:cs typeface="Almarai Bold" pitchFamily="2" charset="-78"/>
              </a:rPr>
              <a:t>عـــــــــــرض حـــــــــــول :</a:t>
            </a:r>
          </a:p>
        </p:txBody>
      </p:sp>
      <p:sp>
        <p:nvSpPr>
          <p:cNvPr id="33" name="Shape 801">
            <a:extLst>
              <a:ext uri="{FF2B5EF4-FFF2-40B4-BE49-F238E27FC236}">
                <a16:creationId xmlns:a16="http://schemas.microsoft.com/office/drawing/2014/main" id="{93C5E0AB-6C8B-AFB4-7AE7-E60DB23AB3CA}"/>
              </a:ext>
            </a:extLst>
          </p:cNvPr>
          <p:cNvSpPr/>
          <p:nvPr/>
        </p:nvSpPr>
        <p:spPr>
          <a:xfrm>
            <a:off x="-3053220" y="-120494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34" name="Shape 802">
            <a:extLst>
              <a:ext uri="{FF2B5EF4-FFF2-40B4-BE49-F238E27FC236}">
                <a16:creationId xmlns:a16="http://schemas.microsoft.com/office/drawing/2014/main" id="{A0DE5F52-7E8B-2012-0167-CDBB27F220CE}"/>
              </a:ext>
            </a:extLst>
          </p:cNvPr>
          <p:cNvSpPr/>
          <p:nvPr/>
        </p:nvSpPr>
        <p:spPr>
          <a:xfrm>
            <a:off x="-3053220" y="-100619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6EB5092B-3C69-5B29-904E-8809435F8B4F}"/>
              </a:ext>
            </a:extLst>
          </p:cNvPr>
          <p:cNvSpPr>
            <a:spLocks/>
          </p:cNvSpPr>
          <p:nvPr/>
        </p:nvSpPr>
        <p:spPr>
          <a:xfrm>
            <a:off x="4661585" y="4017739"/>
            <a:ext cx="2868830" cy="5177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2">
                    <a:lumMod val="75000"/>
                  </a:schemeClr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من اعداد :</a:t>
            </a:r>
            <a:endParaRPr lang="fr-FR" sz="3200" dirty="0">
              <a:solidFill>
                <a:schemeClr val="tx2">
                  <a:lumMod val="75000"/>
                </a:schemeClr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5634997-BC4C-9A24-FA2B-F269C9DB40C8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0158ACD-CCB8-2943-3FD5-24939E841994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DA73C30-6A2F-0062-7345-8B5C8554D57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9367BFD-A191-23B6-49B5-398A4DADB730}"/>
              </a:ext>
            </a:extLst>
          </p:cNvPr>
          <p:cNvSpPr txBox="1"/>
          <p:nvPr/>
        </p:nvSpPr>
        <p:spPr>
          <a:xfrm>
            <a:off x="0" y="2683274"/>
            <a:ext cx="12191996" cy="1021556"/>
          </a:xfrm>
          <a:prstGeom prst="roundRect">
            <a:avLst>
              <a:gd name="adj" fmla="val 0"/>
            </a:avLst>
          </a:prstGeom>
          <a:solidFill>
            <a:srgbClr val="BB8EB8">
              <a:alpha val="21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ar-MA" sz="5400" dirty="0">
                <a:solidFill>
                  <a:srgbClr val="5D2C68"/>
                </a:solidFill>
                <a:latin typeface="Almarai ExtraBold" pitchFamily="2" charset="-78"/>
                <a:cs typeface="Almarai ExtraBold" pitchFamily="2" charset="-78"/>
              </a:rPr>
              <a:t>التخطـــــــــيط</a:t>
            </a:r>
            <a:r>
              <a:rPr lang="ar-MA" sz="5400" dirty="0">
                <a:solidFill>
                  <a:srgbClr val="5D2C68"/>
                </a:solidFill>
                <a:latin typeface="Changa SemiBold" pitchFamily="2" charset="-78"/>
                <a:cs typeface="Changa SemiBold" pitchFamily="2" charset="-78"/>
              </a:rPr>
              <a:t> (</a:t>
            </a:r>
            <a:r>
              <a:rPr lang="ar-MA" sz="3600" dirty="0">
                <a:solidFill>
                  <a:srgbClr val="5D2C68"/>
                </a:solidFill>
                <a:latin typeface="Hacen Jordan" panose="02000000000000000000" pitchFamily="2" charset="-78"/>
                <a:cs typeface="Hacen Jordan" panose="02000000000000000000" pitchFamily="2" charset="-78"/>
              </a:rPr>
              <a:t>الإطار </a:t>
            </a:r>
            <a:r>
              <a:rPr lang="ar-MA" sz="3600" dirty="0" err="1">
                <a:solidFill>
                  <a:srgbClr val="5D2C68"/>
                </a:solidFill>
                <a:latin typeface="Hacen Jordan" panose="02000000000000000000" pitchFamily="2" charset="-78"/>
                <a:cs typeface="Hacen Jordan" panose="02000000000000000000" pitchFamily="2" charset="-78"/>
              </a:rPr>
              <a:t>المفهومي</a:t>
            </a:r>
            <a:r>
              <a:rPr lang="ar-MA" sz="5400" dirty="0">
                <a:solidFill>
                  <a:srgbClr val="5D2C68"/>
                </a:solidFill>
                <a:latin typeface="Changa SemiBold" pitchFamily="2" charset="-78"/>
                <a:cs typeface="Changa SemiBold" pitchFamily="2" charset="-78"/>
              </a:rPr>
              <a:t>)</a:t>
            </a:r>
            <a:endParaRPr lang="fr-FR" sz="5400" dirty="0">
              <a:solidFill>
                <a:srgbClr val="5D2C68"/>
              </a:solidFill>
              <a:latin typeface="Changa SemiBold" pitchFamily="2" charset="-78"/>
              <a:cs typeface="Changa SemiBold" pitchFamily="2" charset="-78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F4DAE5A-704D-879D-589F-7AE384680391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640EA26-E096-993C-38DA-C8831396AFD3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1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875A00F-1A0C-1763-CBF3-63F8EC95B47F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46B4C6D6-2259-308A-1172-289E59E19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198" y="23715"/>
            <a:ext cx="4293605" cy="1325207"/>
          </a:xfrm>
          <a:prstGeom prst="rect">
            <a:avLst/>
          </a:prstGeom>
          <a:noFill/>
        </p:spPr>
      </p:pic>
      <p:sp>
        <p:nvSpPr>
          <p:cNvPr id="17" name="TextBox 1">
            <a:extLst>
              <a:ext uri="{FF2B5EF4-FFF2-40B4-BE49-F238E27FC236}">
                <a16:creationId xmlns:a16="http://schemas.microsoft.com/office/drawing/2014/main" id="{25CBDA0B-91AE-4887-9FBA-3A4DD11B8BE7}"/>
              </a:ext>
            </a:extLst>
          </p:cNvPr>
          <p:cNvSpPr txBox="1"/>
          <p:nvPr/>
        </p:nvSpPr>
        <p:spPr>
          <a:xfrm>
            <a:off x="3727150" y="4842710"/>
            <a:ext cx="4857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منصة  </a:t>
            </a:r>
            <a:r>
              <a:rPr lang="en-US" sz="2800" dirty="0">
                <a:latin typeface="Al Qabas" panose="00000500000000000000" pitchFamily="2" charset="-78"/>
                <a:cs typeface="Al Qabas" panose="00000500000000000000" pitchFamily="2" charset="-78"/>
              </a:rPr>
              <a:t>EDUTECH</a:t>
            </a:r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 </a:t>
            </a:r>
            <a:r>
              <a:rPr lang="en-US" sz="2800" dirty="0">
                <a:latin typeface="Al Qabas" panose="00000500000000000000" pitchFamily="2" charset="-78"/>
                <a:cs typeface="Al Qabas" panose="00000500000000000000" pitchFamily="2" charset="-78"/>
              </a:rPr>
              <a:t> </a:t>
            </a:r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للتعليم الرقمي</a:t>
            </a:r>
            <a:endParaRPr lang="en-US" sz="2800" dirty="0">
              <a:latin typeface="Al Qabas" panose="00000500000000000000" pitchFamily="2" charset="-78"/>
              <a:cs typeface="Al Qabas" panose="00000500000000000000" pitchFamily="2" charset="-78"/>
            </a:endParaRPr>
          </a:p>
        </p:txBody>
      </p:sp>
      <p:pic>
        <p:nvPicPr>
          <p:cNvPr id="18" name="Picture 7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0CE9A3DB-7864-4D02-890D-F5C102A0768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68" y="5524678"/>
            <a:ext cx="2517864" cy="33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03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Shape 801">
            <a:extLst>
              <a:ext uri="{FF2B5EF4-FFF2-40B4-BE49-F238E27FC236}">
                <a16:creationId xmlns:a16="http://schemas.microsoft.com/office/drawing/2014/main" id="{0F8A0560-FE4C-0B24-6C3D-C6522DD93A74}"/>
              </a:ext>
            </a:extLst>
          </p:cNvPr>
          <p:cNvSpPr/>
          <p:nvPr/>
        </p:nvSpPr>
        <p:spPr>
          <a:xfrm>
            <a:off x="-3251576" y="166907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48" name="Shape 802">
            <a:extLst>
              <a:ext uri="{FF2B5EF4-FFF2-40B4-BE49-F238E27FC236}">
                <a16:creationId xmlns:a16="http://schemas.microsoft.com/office/drawing/2014/main" id="{F3268F68-B7DA-FE17-2EB4-E40D3923A24F}"/>
              </a:ext>
            </a:extLst>
          </p:cNvPr>
          <p:cNvSpPr/>
          <p:nvPr/>
        </p:nvSpPr>
        <p:spPr>
          <a:xfrm>
            <a:off x="-3251576" y="186782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C088E6-1535-FBA3-4A6C-E89C7BE04B54}"/>
              </a:ext>
            </a:extLst>
          </p:cNvPr>
          <p:cNvSpPr/>
          <p:nvPr/>
        </p:nvSpPr>
        <p:spPr>
          <a:xfrm>
            <a:off x="9243152" y="-12"/>
            <a:ext cx="2948848" cy="721360"/>
          </a:xfrm>
          <a:prstGeom prst="rect">
            <a:avLst/>
          </a:prstGeom>
          <a:solidFill>
            <a:srgbClr val="5D2C68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 الموضوع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3DC7EA-2917-6669-ACAC-10E29B9CD643}"/>
              </a:ext>
            </a:extLst>
          </p:cNvPr>
          <p:cNvGrpSpPr/>
          <p:nvPr/>
        </p:nvGrpSpPr>
        <p:grpSpPr>
          <a:xfrm>
            <a:off x="2769083" y="1223738"/>
            <a:ext cx="7885497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F9F3E49-E593-7013-B77C-22F3BE828A58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2DD3049F-948B-5111-25B8-29239BA814F6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796D61E9-C82E-DCF2-B144-F33F52855824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D44E275-1A2C-666A-739A-0F78595242A2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مفهوم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334679E-55F1-EB05-84FB-633B4D85BF44}"/>
              </a:ext>
            </a:extLst>
          </p:cNvPr>
          <p:cNvGrpSpPr/>
          <p:nvPr/>
        </p:nvGrpSpPr>
        <p:grpSpPr>
          <a:xfrm>
            <a:off x="2635250" y="2239536"/>
            <a:ext cx="8019330" cy="599002"/>
            <a:chOff x="2882900" y="2560626"/>
            <a:chExt cx="7771680" cy="59900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8EADB16-7C14-BC10-B061-A6B1B8E3A518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A360DBA3-78B8-A479-7607-F12F28B67030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612BF6B-01FD-62E6-2976-3FC81F9FC05D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1A2394E-152A-E681-4D67-F27C9E0923E8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أهمية التخطيط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03B0F40-9AD5-D036-66BD-CF3474B8D1FD}"/>
              </a:ext>
            </a:extLst>
          </p:cNvPr>
          <p:cNvGrpSpPr/>
          <p:nvPr/>
        </p:nvGrpSpPr>
        <p:grpSpPr>
          <a:xfrm>
            <a:off x="2769083" y="3315900"/>
            <a:ext cx="7885497" cy="599002"/>
            <a:chOff x="2769083" y="4592221"/>
            <a:chExt cx="7885497" cy="59900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5CCA812-2ADA-182A-AA00-12C0CE6DBE5F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7788697-0D87-8198-C5F2-C241B335331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9119BF05-4A83-3516-27AE-63AC8AF6FEEC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4737E0B-8AB9-4094-80F4-F29BD9CADD78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B84C737-E8CE-B4EE-9D05-914063E00B8E}"/>
              </a:ext>
            </a:extLst>
          </p:cNvPr>
          <p:cNvSpPr txBox="1"/>
          <p:nvPr/>
        </p:nvSpPr>
        <p:spPr>
          <a:xfrm>
            <a:off x="0" y="13463"/>
            <a:ext cx="9243152" cy="707886"/>
          </a:xfrm>
          <a:prstGeom prst="roundRect">
            <a:avLst>
              <a:gd name="adj" fmla="val 0"/>
            </a:avLst>
          </a:prstGeom>
          <a:solidFill>
            <a:srgbClr val="BB8EB8"/>
          </a:solidFill>
          <a:effectLst>
            <a:outerShdw blurRad="533400" dist="342900" dir="4980000" sx="82000" sy="82000" algn="t" rotWithShape="0">
              <a:prstClr val="black">
                <a:alpha val="96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2C263C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التخطيط { </a:t>
            </a:r>
            <a:r>
              <a:rPr lang="ar-MA" sz="3600" dirty="0">
                <a:solidFill>
                  <a:srgbClr val="2C263C"/>
                </a:solidFill>
                <a:latin typeface="Changa SemiBold" pitchFamily="2" charset="-78"/>
                <a:cs typeface="Changa SemiBold" pitchFamily="2" charset="-78"/>
              </a:rPr>
              <a:t>الإطار </a:t>
            </a:r>
            <a:r>
              <a:rPr lang="ar-MA" sz="3600" dirty="0" err="1">
                <a:solidFill>
                  <a:srgbClr val="2C263C"/>
                </a:solidFill>
                <a:latin typeface="Changa SemiBold" pitchFamily="2" charset="-78"/>
                <a:cs typeface="Changa SemiBold" pitchFamily="2" charset="-78"/>
              </a:rPr>
              <a:t>المفهومي</a:t>
            </a:r>
            <a:r>
              <a:rPr lang="ar-MA" sz="3600" dirty="0">
                <a:solidFill>
                  <a:srgbClr val="2C263C"/>
                </a:solidFill>
                <a:latin typeface="Changa SemiBold" pitchFamily="2" charset="-78"/>
                <a:cs typeface="Changa SemiBold" pitchFamily="2" charset="-78"/>
              </a:rPr>
              <a:t> </a:t>
            </a:r>
            <a:r>
              <a:rPr lang="ar-MA" sz="4000" dirty="0">
                <a:solidFill>
                  <a:srgbClr val="2C263C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}</a:t>
            </a:r>
            <a:endParaRPr lang="fr-FR" sz="4000" dirty="0">
              <a:solidFill>
                <a:srgbClr val="2C263C"/>
              </a:solidFill>
              <a:latin typeface="Hacen Samra" panose="02000000000000000000" pitchFamily="2" charset="-78"/>
              <a:cs typeface="Hacen Samra" panose="02000000000000000000" pitchFamily="2" charset="-78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96A92CD-01E2-3933-C52F-D774D03A39E2}"/>
              </a:ext>
            </a:extLst>
          </p:cNvPr>
          <p:cNvGrpSpPr/>
          <p:nvPr/>
        </p:nvGrpSpPr>
        <p:grpSpPr>
          <a:xfrm>
            <a:off x="2769083" y="4261766"/>
            <a:ext cx="7885497" cy="599002"/>
            <a:chOff x="2769083" y="4592221"/>
            <a:chExt cx="7885497" cy="599002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09F7731-633E-2A06-653A-1125E5824821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E47AE8B-AF02-41B4-8B86-89C6DEE01EFF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D89CAEDC-B7F7-55A3-27CD-B4E177C8411F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B77E7D4-60E6-5D3E-04CF-E263D7C4661F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أدوات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8093050-74B0-99F8-0448-FD4A2C99B782}"/>
              </a:ext>
            </a:extLst>
          </p:cNvPr>
          <p:cNvGrpSpPr/>
          <p:nvPr/>
        </p:nvGrpSpPr>
        <p:grpSpPr>
          <a:xfrm>
            <a:off x="2769083" y="5243200"/>
            <a:ext cx="7885497" cy="599002"/>
            <a:chOff x="2769083" y="4592221"/>
            <a:chExt cx="7885497" cy="59900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A69331E-9A7D-CFFF-037E-A95DE5601021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081A7E4E-7F2D-026B-2BC3-B6A698C54EB7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5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62D33DBE-69A2-78EC-A3C6-4133C469A379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CFAD315-2EBB-D14B-9A59-BDEF8CCB9C8F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55315D-F1B8-FEF5-F992-B1A140DA59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0D93B4-BA69-DF9E-7E03-326777789CD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1A26D8-A79B-F20F-6183-738100A69D6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2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2061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AADB7-350A-7038-A59C-1938A919F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298AC2D-51A7-B8D7-E267-D20E625D17F0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0773A94-35C4-A7F1-0F9A-C75D1CD66ED5}"/>
              </a:ext>
            </a:extLst>
          </p:cNvPr>
          <p:cNvGrpSpPr/>
          <p:nvPr/>
        </p:nvGrpSpPr>
        <p:grpSpPr>
          <a:xfrm>
            <a:off x="3911712" y="55409"/>
            <a:ext cx="8280288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3051883-31DD-A18A-10C8-CF746387E147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76FB8C6E-6B8A-F81F-63A8-43C3246C3DB9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55AB99A0-DD33-CE8C-3709-6A4869784A6B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9DB3307-5AB2-0FC3-43F2-5CE583C1819D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مفهوم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796E69C-BAD2-E39E-FD1E-2A9DD09C7570}"/>
              </a:ext>
            </a:extLst>
          </p:cNvPr>
          <p:cNvSpPr txBox="1"/>
          <p:nvPr/>
        </p:nvSpPr>
        <p:spPr>
          <a:xfrm>
            <a:off x="1249871" y="2161480"/>
            <a:ext cx="9941634" cy="3779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r" rtl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3200" dirty="0">
                <a:effectLst/>
                <a:latin typeface="Janna LT" panose="01000000000000000000" pitchFamily="2" charset="-78"/>
                <a:ea typeface="Times New Roman" panose="02020603050405020304" pitchFamily="18" charset="0"/>
                <a:cs typeface="Janna LT" panose="01000000000000000000" pitchFamily="2" charset="-78"/>
              </a:rPr>
              <a:t>يعرف التخطيط لغويا : </a:t>
            </a:r>
            <a:endParaRPr lang="fr-FR" sz="3200" dirty="0">
              <a:effectLst/>
              <a:latin typeface="Janna LT" panose="01000000000000000000" pitchFamily="2" charset="-78"/>
              <a:ea typeface="Times New Roman" panose="02020603050405020304" pitchFamily="18" charset="0"/>
              <a:cs typeface="Janna LT" panose="01000000000000000000" pitchFamily="2" charset="-78"/>
            </a:endParaRPr>
          </a:p>
          <a:p>
            <a:pPr marL="0" marR="0" algn="r" rtl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3200" dirty="0">
                <a:effectLst/>
                <a:latin typeface="Janna LT" panose="01000000000000000000" pitchFamily="2" charset="-78"/>
                <a:ea typeface="Times New Roman" panose="02020603050405020304" pitchFamily="18" charset="0"/>
                <a:cs typeface="Janna LT" panose="01000000000000000000" pitchFamily="2" charset="-78"/>
              </a:rPr>
              <a:t>في معجم :</a:t>
            </a:r>
            <a:r>
              <a:rPr lang="fr-FR" sz="32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Times New Roman" panose="02020603050405020304" pitchFamily="18" charset="0"/>
                <a:cs typeface="Janna LT" panose="01000000000000000000" pitchFamily="2" charset="-78"/>
              </a:rPr>
              <a:t>Le petit Robert </a:t>
            </a:r>
            <a:r>
              <a:rPr lang="ar-SA" sz="32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Times New Roman" panose="02020603050405020304" pitchFamily="18" charset="0"/>
                <a:cs typeface="Janna LT" panose="01000000000000000000" pitchFamily="2" charset="-78"/>
              </a:rPr>
              <a:t> </a:t>
            </a:r>
            <a:r>
              <a:rPr lang="ar-SA" sz="3200" dirty="0">
                <a:effectLst/>
                <a:latin typeface="Janna LT" panose="01000000000000000000" pitchFamily="2" charset="-78"/>
                <a:ea typeface="Times New Roman" panose="02020603050405020304" pitchFamily="18" charset="0"/>
                <a:cs typeface="Janna LT" panose="01000000000000000000" pitchFamily="2" charset="-78"/>
              </a:rPr>
              <a:t>ب:</a:t>
            </a:r>
            <a:r>
              <a:rPr lang="fr-FR" sz="32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Times New Roman" panose="02020603050405020304" pitchFamily="18" charset="0"/>
                <a:cs typeface="Janna LT" panose="01000000000000000000" pitchFamily="2" charset="-78"/>
              </a:rPr>
              <a:t>planification</a:t>
            </a:r>
            <a:r>
              <a:rPr lang="fr-FR" sz="3200" dirty="0">
                <a:effectLst/>
                <a:latin typeface="Janna LT" panose="01000000000000000000" pitchFamily="2" charset="-78"/>
                <a:ea typeface="Times New Roman" panose="02020603050405020304" pitchFamily="18" charset="0"/>
                <a:cs typeface="Janna LT" panose="01000000000000000000" pitchFamily="2" charset="-78"/>
              </a:rPr>
              <a:t> </a:t>
            </a:r>
            <a:r>
              <a:rPr lang="ar-SA" sz="3200" dirty="0">
                <a:effectLst/>
                <a:latin typeface="Janna LT" panose="01000000000000000000" pitchFamily="2" charset="-78"/>
                <a:ea typeface="Times New Roman" panose="02020603050405020304" pitchFamily="18" charset="0"/>
                <a:cs typeface="Janna LT" panose="01000000000000000000" pitchFamily="2" charset="-78"/>
              </a:rPr>
              <a:t>فهو</a:t>
            </a:r>
            <a:r>
              <a:rPr lang="en-US" sz="3200" dirty="0">
                <a:effectLst/>
                <a:latin typeface="Janna LT" panose="01000000000000000000" pitchFamily="2" charset="-78"/>
                <a:ea typeface="Times New Roman" panose="02020603050405020304" pitchFamily="18" charset="0"/>
                <a:cs typeface="Janna LT" panose="01000000000000000000" pitchFamily="2" charset="-78"/>
              </a:rPr>
              <a:t> </a:t>
            </a:r>
            <a:r>
              <a:rPr lang="ar-MA" sz="3200" dirty="0">
                <a:effectLst/>
                <a:latin typeface="Janna LT" panose="01000000000000000000" pitchFamily="2" charset="-78"/>
                <a:ea typeface="Times New Roman" panose="02020603050405020304" pitchFamily="18" charset="0"/>
                <a:cs typeface="Janna LT" panose="01000000000000000000" pitchFamily="2" charset="-78"/>
              </a:rPr>
              <a:t> تصميم و تنظيم خطة محكمة لتسطير</a:t>
            </a:r>
            <a:r>
              <a:rPr lang="ar-MA" sz="3200" dirty="0">
                <a:latin typeface="Janna LT" panose="01000000000000000000" pitchFamily="2" charset="-78"/>
                <a:ea typeface="Times New Roman" panose="02020603050405020304" pitchFamily="18" charset="0"/>
                <a:cs typeface="Janna LT" panose="01000000000000000000" pitchFamily="2" charset="-78"/>
              </a:rPr>
              <a:t> </a:t>
            </a:r>
            <a:r>
              <a:rPr lang="ar-SA" sz="3200" dirty="0">
                <a:effectLst/>
                <a:latin typeface="Janna LT" panose="01000000000000000000" pitchFamily="2" charset="-78"/>
                <a:ea typeface="Times New Roman" panose="02020603050405020304" pitchFamily="18" charset="0"/>
                <a:cs typeface="Janna LT" panose="01000000000000000000" pitchFamily="2" charset="-78"/>
              </a:rPr>
              <a:t>الأهداف المطلوب تحقيقها</a:t>
            </a:r>
            <a:r>
              <a:rPr lang="en-US" sz="3200" dirty="0">
                <a:effectLst/>
                <a:latin typeface="Janna LT" panose="01000000000000000000" pitchFamily="2" charset="-78"/>
                <a:ea typeface="Times New Roman" panose="02020603050405020304" pitchFamily="18" charset="0"/>
                <a:cs typeface="Janna LT" panose="01000000000000000000" pitchFamily="2" charset="-78"/>
              </a:rPr>
              <a:t>,</a:t>
            </a:r>
            <a:r>
              <a:rPr lang="ar-SA" sz="3200" dirty="0">
                <a:effectLst/>
                <a:latin typeface="Janna LT" panose="01000000000000000000" pitchFamily="2" charset="-78"/>
                <a:ea typeface="Times New Roman" panose="02020603050405020304" pitchFamily="18" charset="0"/>
                <a:cs typeface="Janna LT" panose="01000000000000000000" pitchFamily="2" charset="-78"/>
              </a:rPr>
              <a:t> ورسم سياسة تنفيذها في ضوء الإمكانات المتاحة.</a:t>
            </a:r>
            <a:endParaRPr lang="fr-FR" sz="3200" dirty="0">
              <a:effectLst/>
              <a:latin typeface="Janna LT" panose="01000000000000000000" pitchFamily="2" charset="-78"/>
              <a:ea typeface="Times New Roman" panose="02020603050405020304" pitchFamily="18" charset="0"/>
              <a:cs typeface="Janna LT" panose="010000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fr-FR" sz="3200" dirty="0">
              <a:effectLst/>
              <a:latin typeface="Janna LT" panose="01000000000000000000" pitchFamily="2" charset="-78"/>
              <a:ea typeface="Times New Roman" panose="02020603050405020304" pitchFamily="18" charset="0"/>
              <a:cs typeface="Janna LT" panose="01000000000000000000" pitchFamily="2" charset="-78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5BB2C49-0B52-4FBB-9C34-E3595BD8A318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747B02E-C423-0B29-049A-556933230317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A73822-D45C-83A2-684B-3CD88407547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BB4DC75-1656-3FA2-3248-FBD27ECAD630}"/>
              </a:ext>
            </a:extLst>
          </p:cNvPr>
          <p:cNvGrpSpPr/>
          <p:nvPr/>
        </p:nvGrpSpPr>
        <p:grpSpPr>
          <a:xfrm>
            <a:off x="-6885001" y="1223738"/>
            <a:ext cx="7885497" cy="599002"/>
            <a:chOff x="2769083" y="1544828"/>
            <a:chExt cx="7885497" cy="599002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EF4FFF64-AD5C-BDC6-BD9D-8CDC8BE5B27F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0000B06E-DA8F-D51A-7D52-0DC091A8F9E5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87342D09-CF83-1595-7ECB-C084832698FD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73CCAA3-68BE-5A21-509F-9067A58D7B0A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مفهوم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E4E77AE-811E-527A-F5A2-3DACE4A7A4B0}"/>
              </a:ext>
            </a:extLst>
          </p:cNvPr>
          <p:cNvGrpSpPr/>
          <p:nvPr/>
        </p:nvGrpSpPr>
        <p:grpSpPr>
          <a:xfrm>
            <a:off x="-7386345" y="2239536"/>
            <a:ext cx="8019330" cy="599002"/>
            <a:chOff x="2882900" y="2560626"/>
            <a:chExt cx="7771680" cy="599002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EBF3519-F48B-85BE-B4F2-EE60B0989C7F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42E0CA3F-8266-FF0E-9762-AECD25DDCA70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r" rtl="1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0CE8ABFA-8405-96B7-8EF6-D492E9DCAFC1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B9DFA29-EB8E-8EB0-72FA-BCF13FE128A0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أهمية التخطيط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9854A01-8F1D-401E-4B45-6639577522D5}"/>
              </a:ext>
            </a:extLst>
          </p:cNvPr>
          <p:cNvGrpSpPr/>
          <p:nvPr/>
        </p:nvGrpSpPr>
        <p:grpSpPr>
          <a:xfrm>
            <a:off x="-7252512" y="3315900"/>
            <a:ext cx="7885497" cy="599002"/>
            <a:chOff x="2769083" y="4592221"/>
            <a:chExt cx="7885497" cy="599002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D2E8DE0D-C61C-FFFB-F187-4596B5E2465B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54003FE6-2150-1542-9386-3ED9E606A16D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r" rtl="1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412C383C-C2B1-8BEB-A69C-3B15327CF873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61DD77C-4703-6203-1B5F-85EDD33D019B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68391D4-9A5F-4F5C-A161-47250BC800AD}"/>
              </a:ext>
            </a:extLst>
          </p:cNvPr>
          <p:cNvGrpSpPr/>
          <p:nvPr/>
        </p:nvGrpSpPr>
        <p:grpSpPr>
          <a:xfrm>
            <a:off x="-7252512" y="4261766"/>
            <a:ext cx="7885497" cy="599002"/>
            <a:chOff x="2769083" y="4592221"/>
            <a:chExt cx="7885497" cy="599002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7784B0AE-EB22-C981-1A9F-055EC40F6E43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698E2D84-FC3B-2432-0C84-F976048217F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0440B73E-9578-E290-EC2D-F45E7CF6C60C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60C58C4-B4C6-39D5-9E0C-544C56330C86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أدوات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F040E51-1C72-26EB-8F57-BBA9169B4C82}"/>
              </a:ext>
            </a:extLst>
          </p:cNvPr>
          <p:cNvGrpSpPr/>
          <p:nvPr/>
        </p:nvGrpSpPr>
        <p:grpSpPr>
          <a:xfrm>
            <a:off x="-7252512" y="5243200"/>
            <a:ext cx="7885497" cy="599002"/>
            <a:chOff x="2769083" y="4592221"/>
            <a:chExt cx="7885497" cy="599002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7E725241-E901-DCA2-6E69-075E31BEFDC8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AA309231-20BC-3B89-2C17-53D64C1D97E8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5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42E230AA-307D-F511-2C58-E8BD725B44B0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6465221-14D2-5777-8AF8-AF331A07E714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3B47AFFF-6505-51B4-678E-7892229FD0D3}"/>
              </a:ext>
            </a:extLst>
          </p:cNvPr>
          <p:cNvSpPr/>
          <p:nvPr/>
        </p:nvSpPr>
        <p:spPr>
          <a:xfrm>
            <a:off x="8166100" y="1156777"/>
            <a:ext cx="2959101" cy="74062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SA" sz="3600" dirty="0">
                <a:solidFill>
                  <a:srgbClr val="5D2C68"/>
                </a:solidFill>
                <a:effectLst/>
                <a:latin typeface="Hacen Casablanca Hd" panose="02000500000000000000" pitchFamily="2" charset="-78"/>
                <a:ea typeface="Times New Roman" panose="02020603050405020304" pitchFamily="18" charset="0"/>
                <a:cs typeface="Hacen Casablanca Hd" panose="02000500000000000000" pitchFamily="2" charset="-78"/>
              </a:rPr>
              <a:t>التعريف اللغوي </a:t>
            </a:r>
            <a:r>
              <a:rPr lang="ar-MA" sz="3600" kern="100" dirty="0">
                <a:solidFill>
                  <a:srgbClr val="5D2C68"/>
                </a:solidFill>
                <a:effectLst/>
                <a:latin typeface="Hacen Casablanca Hd" panose="02000500000000000000" pitchFamily="2" charset="-78"/>
                <a:ea typeface="Calibri" panose="020F0502020204030204" pitchFamily="34" charset="0"/>
                <a:cs typeface="Hacen Casablanca Hd" panose="02000500000000000000" pitchFamily="2" charset="-78"/>
              </a:rPr>
              <a:t>:</a:t>
            </a:r>
            <a:endParaRPr lang="fr-FR" sz="5400" dirty="0">
              <a:solidFill>
                <a:srgbClr val="5D2C68"/>
              </a:solidFill>
              <a:effectLst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752DC3B-DE4E-2897-DEA7-91C60C23F861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87CB84F-FC75-3E46-34A4-ED66CAD0B303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3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F32AC13-0C20-B767-C2EE-71429E59A5F2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49672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D0F3F-DA4D-466B-0373-4847A92E3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FA7D20-F0E4-183A-E582-76ACF90FC32A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F5EA52F-EE19-1894-112D-E0D970017908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70D550F-25DD-3D89-8337-13942E457F06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C16D311C-8F03-6DD3-4E9D-311608CB4578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FEEEC96-C649-2B57-F5F2-A837B005BDB7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BF7D875-72B4-37F0-62D9-454C071CB932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مفهوم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894F110-D0C5-0010-501B-DB34FBBD5BF1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735CC2C-65C0-D577-0AD1-890126A3D3D7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43E3B6A-F52A-C718-5CB4-10061A22C2CB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B90AF47-7F3A-0092-AB23-C1A54CC34545}"/>
              </a:ext>
            </a:extLst>
          </p:cNvPr>
          <p:cNvSpPr txBox="1"/>
          <p:nvPr/>
        </p:nvSpPr>
        <p:spPr>
          <a:xfrm>
            <a:off x="1077470" y="2073401"/>
            <a:ext cx="1007390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  <a:spcAft>
                <a:spcPts val="800"/>
              </a:spcAft>
            </a:pPr>
            <a:r>
              <a:rPr lang="ar-SA" sz="2800" dirty="0">
                <a:solidFill>
                  <a:srgbClr val="BB8EB8"/>
                </a:solidFill>
                <a:effectLst/>
                <a:latin typeface="Janna LT" panose="01000000000000000000" pitchFamily="2" charset="-78"/>
                <a:ea typeface="Times New Roman" panose="02020603050405020304" pitchFamily="18" charset="0"/>
                <a:cs typeface="Janna LT" panose="01000000000000000000" pitchFamily="2" charset="-78"/>
              </a:rPr>
              <a:t> </a:t>
            </a:r>
            <a:r>
              <a:rPr lang="ar-SA" sz="2800" dirty="0">
                <a:latin typeface="Janna LT" panose="01000000000000000000" pitchFamily="2" charset="-78"/>
                <a:ea typeface="Times New Roman" panose="02020603050405020304" pitchFamily="18" charset="0"/>
                <a:cs typeface="Janna LT" panose="01000000000000000000" pitchFamily="2" charset="-78"/>
              </a:rPr>
              <a:t>هو عبارة عن جملة من الطرائق والتصاميم والمناهج والأساليب والتدابير</a:t>
            </a:r>
            <a:r>
              <a:rPr lang="en-US" sz="2800" dirty="0">
                <a:latin typeface="Janna LT" panose="01000000000000000000" pitchFamily="2" charset="-78"/>
                <a:ea typeface="Times New Roman" panose="02020603050405020304" pitchFamily="18" charset="0"/>
                <a:cs typeface="Janna LT" panose="01000000000000000000" pitchFamily="2" charset="-78"/>
              </a:rPr>
              <a:t> </a:t>
            </a:r>
            <a:r>
              <a:rPr lang="ar-SA" sz="2800" dirty="0">
                <a:latin typeface="Janna LT" panose="01000000000000000000" pitchFamily="2" charset="-78"/>
                <a:ea typeface="Times New Roman" panose="02020603050405020304" pitchFamily="18" charset="0"/>
                <a:cs typeface="Janna LT" panose="01000000000000000000" pitchFamily="2" charset="-78"/>
              </a:rPr>
              <a:t>التي يلجئ إليها المدبر أو المخطط بغية تحقيق أهداف معينة.</a:t>
            </a:r>
            <a:endParaRPr lang="fr-FR" sz="2800" dirty="0">
              <a:latin typeface="Janna LT" panose="01000000000000000000" pitchFamily="2" charset="-78"/>
              <a:ea typeface="Times New Roman" panose="02020603050405020304" pitchFamily="18" charset="0"/>
              <a:cs typeface="Janna LT" panose="01000000000000000000" pitchFamily="2" charset="-78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3C1A144-43E5-9046-DC5C-3E4CD793F989}"/>
              </a:ext>
            </a:extLst>
          </p:cNvPr>
          <p:cNvGrpSpPr/>
          <p:nvPr/>
        </p:nvGrpSpPr>
        <p:grpSpPr>
          <a:xfrm>
            <a:off x="-6885001" y="1223738"/>
            <a:ext cx="7885497" cy="599002"/>
            <a:chOff x="2769083" y="1544828"/>
            <a:chExt cx="7885497" cy="599002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AB8BBA03-9919-AA0A-C7A6-272EC3C961E8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905A0A3F-1546-BB64-F636-4AC1B3C9CF0F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6EC1DF0B-46DC-FE07-860D-CC8D26890A2D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4CA1918-D1AB-1BE8-0F35-ACE1A4E19A9A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مفهوم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D8415E1-3DC6-06DF-2BE3-1B6F4AADE5DA}"/>
              </a:ext>
            </a:extLst>
          </p:cNvPr>
          <p:cNvGrpSpPr/>
          <p:nvPr/>
        </p:nvGrpSpPr>
        <p:grpSpPr>
          <a:xfrm>
            <a:off x="-7386345" y="2239536"/>
            <a:ext cx="8019330" cy="599002"/>
            <a:chOff x="2882900" y="2560626"/>
            <a:chExt cx="7771680" cy="599002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27795984-4AA9-8BD7-D08D-CE0595C87FD6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71AD3020-EACE-3F83-41C0-2D71BB4D8A7D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r" rtl="1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13901CB9-FE7C-74BD-77D9-A6045CB90661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0F7D4EC-08F2-10A1-59FE-9A796E3DC6CE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 err="1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أهيمة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 التخطيط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E28B892-BFAA-AA0B-7940-072210B4A0AB}"/>
              </a:ext>
            </a:extLst>
          </p:cNvPr>
          <p:cNvGrpSpPr/>
          <p:nvPr/>
        </p:nvGrpSpPr>
        <p:grpSpPr>
          <a:xfrm>
            <a:off x="-7252512" y="3315900"/>
            <a:ext cx="7885497" cy="599002"/>
            <a:chOff x="2769083" y="4592221"/>
            <a:chExt cx="7885497" cy="599002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54EBF3E2-EC57-EBEB-8094-6513E626FC09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98D51C05-28EF-8E3C-6AD6-B1A866CE30F3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r" rtl="1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34173326-BD3D-7314-141A-BF55E72F85D3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889AA84-D66E-A55B-758B-FE7FCBC54B67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0B9CF44-0116-2FC3-D450-F876315443E5}"/>
              </a:ext>
            </a:extLst>
          </p:cNvPr>
          <p:cNvGrpSpPr/>
          <p:nvPr/>
        </p:nvGrpSpPr>
        <p:grpSpPr>
          <a:xfrm>
            <a:off x="-7252512" y="4261766"/>
            <a:ext cx="7885497" cy="599002"/>
            <a:chOff x="2769083" y="4592221"/>
            <a:chExt cx="7885497" cy="599002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4D547964-82DA-5CB0-9026-E9DAB396B18D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1980419D-36F3-E70B-591A-722F1BF238C6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9248E98A-A785-4306-773E-ACBCF7BB27FD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34BBEE8-B711-1A60-E740-A1D361F9197B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أدوات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55D91ED-817E-3CBF-F94F-3DE78694FBB9}"/>
              </a:ext>
            </a:extLst>
          </p:cNvPr>
          <p:cNvGrpSpPr/>
          <p:nvPr/>
        </p:nvGrpSpPr>
        <p:grpSpPr>
          <a:xfrm>
            <a:off x="-7252512" y="5243200"/>
            <a:ext cx="7885497" cy="599002"/>
            <a:chOff x="2769083" y="4592221"/>
            <a:chExt cx="7885497" cy="599002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2EDD7163-419F-B5F5-E60C-5214944C5410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C7304AE-2A97-846A-D5BD-2657EDEAA079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5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982C052B-BDF1-9455-8D0F-8334EA023E4A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160D5F3-8667-4DDC-2A07-4C792AD684D2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DC936619-36EC-C680-62D6-501DFAF1A4FC}"/>
              </a:ext>
            </a:extLst>
          </p:cNvPr>
          <p:cNvSpPr/>
          <p:nvPr/>
        </p:nvSpPr>
        <p:spPr>
          <a:xfrm>
            <a:off x="7899400" y="1156777"/>
            <a:ext cx="3225801" cy="74062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3200" dirty="0">
                <a:solidFill>
                  <a:srgbClr val="5D2C68"/>
                </a:solidFill>
                <a:latin typeface="Hacen Casablanca Hd" panose="02000500000000000000" pitchFamily="2" charset="-78"/>
                <a:ea typeface="Times New Roman" panose="02020603050405020304" pitchFamily="18" charset="0"/>
                <a:cs typeface="Hacen Casablanca Hd" panose="02000500000000000000" pitchFamily="2" charset="-78"/>
              </a:rPr>
              <a:t>التعريف </a:t>
            </a:r>
            <a:r>
              <a:rPr lang="ar-MA" sz="3200" dirty="0">
                <a:solidFill>
                  <a:srgbClr val="5D2C68"/>
                </a:solidFill>
                <a:latin typeface="Hacen Casablanca Hd" panose="02000500000000000000" pitchFamily="2" charset="-78"/>
                <a:ea typeface="Times New Roman" panose="02020603050405020304" pitchFamily="18" charset="0"/>
                <a:cs typeface="Hacen Casablanca Hd" panose="02000500000000000000" pitchFamily="2" charset="-78"/>
              </a:rPr>
              <a:t>الاصطلاحي</a:t>
            </a:r>
            <a:r>
              <a:rPr lang="ar-SA" sz="3200" dirty="0">
                <a:solidFill>
                  <a:srgbClr val="5D2C68"/>
                </a:solidFill>
                <a:latin typeface="Hacen Casablanca Hd" panose="02000500000000000000" pitchFamily="2" charset="-78"/>
                <a:ea typeface="Times New Roman" panose="02020603050405020304" pitchFamily="18" charset="0"/>
                <a:cs typeface="Hacen Casablanca Hd" panose="02000500000000000000" pitchFamily="2" charset="-78"/>
              </a:rPr>
              <a:t> </a:t>
            </a:r>
            <a:r>
              <a:rPr lang="ar-MA" sz="3200" kern="100" dirty="0">
                <a:solidFill>
                  <a:srgbClr val="5D2C68"/>
                </a:solidFill>
                <a:effectLst/>
                <a:latin typeface="Hacen Casablanca Hd" panose="02000500000000000000" pitchFamily="2" charset="-78"/>
                <a:ea typeface="Calibri" panose="020F0502020204030204" pitchFamily="34" charset="0"/>
                <a:cs typeface="Hacen Casablanca Hd" panose="02000500000000000000" pitchFamily="2" charset="-78"/>
              </a:rPr>
              <a:t>:</a:t>
            </a:r>
            <a:endParaRPr lang="fr-FR" sz="5400" dirty="0">
              <a:solidFill>
                <a:srgbClr val="5D2C68"/>
              </a:solidFill>
              <a:effectLst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ED9B1C1-EB85-8203-8D76-64E462EACDA1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4609AC5-230B-3773-F163-88A388B68909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4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3E275FA-EC74-FD7D-AD93-C9E58037F387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142603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4F587-08A5-B973-8760-9D3E4CB9C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7FB29B2-4CFE-D838-980C-70B4BC84B0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EC8C22A-EB40-85CF-D5AF-B22CB6BAC702}"/>
              </a:ext>
            </a:extLst>
          </p:cNvPr>
          <p:cNvGrpSpPr/>
          <p:nvPr/>
        </p:nvGrpSpPr>
        <p:grpSpPr>
          <a:xfrm>
            <a:off x="3911712" y="55409"/>
            <a:ext cx="8280288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8BA2176-C59B-A0E6-2E19-82A0D73899E1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46400566-ECC4-4AF2-B4ED-4CCDF926969C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42FAF2E-5C62-A355-A1E8-35EC5CF920F6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0DE6F58-A791-DD2F-5F5B-470CAFE1B694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أهمية التخطيط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79FD0EF-1406-414B-6107-9625C0A5EF32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6668FA1-98DC-8C83-BA5F-7994F38AEF96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58A78FD-98B9-D64C-BE21-527BFED6EF55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7EB21695-DC8B-D16B-B2AB-E82B33DB0460}"/>
              </a:ext>
            </a:extLst>
          </p:cNvPr>
          <p:cNvSpPr/>
          <p:nvPr/>
        </p:nvSpPr>
        <p:spPr>
          <a:xfrm>
            <a:off x="8444161" y="3075486"/>
            <a:ext cx="3471333" cy="721360"/>
          </a:xfrm>
          <a:prstGeom prst="roundRect">
            <a:avLst>
              <a:gd name="adj" fmla="val 36620"/>
            </a:avLst>
          </a:prstGeom>
          <a:solidFill>
            <a:srgbClr val="5D2C6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Janna LT" panose="01000000000000000000" pitchFamily="2" charset="-78"/>
                <a:cs typeface="Janna LT" panose="01000000000000000000" pitchFamily="2" charset="-78"/>
              </a:rPr>
              <a:t>أهمية التخطيط بالنسبة للأستاذ</a:t>
            </a:r>
            <a:endParaRPr lang="fr-FR" dirty="0">
              <a:latin typeface="Janna LT" panose="01000000000000000000" pitchFamily="2" charset="-78"/>
              <a:cs typeface="Janna LT" panose="01000000000000000000" pitchFamily="2" charset="-78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C209EC4-EFEC-9121-1FB2-ED98EF4E001C}"/>
              </a:ext>
            </a:extLst>
          </p:cNvPr>
          <p:cNvSpPr txBox="1"/>
          <p:nvPr/>
        </p:nvSpPr>
        <p:spPr>
          <a:xfrm>
            <a:off x="23948966" y="-954215"/>
            <a:ext cx="5571825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sz="1800" kern="1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تحديد الوسائل المناسبة لتحقيق الأهداف</a:t>
            </a:r>
            <a:r>
              <a:rPr lang="ar-MA" sz="1800" kern="1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  <a:endParaRPr lang="fr-FR" sz="1800" kern="100" dirty="0">
              <a:effectLst/>
              <a:latin typeface="Janna LT" panose="01000000000000000000" pitchFamily="2" charset="-78"/>
              <a:ea typeface="Calibri" panose="020F0502020204030204" pitchFamily="34" charset="0"/>
              <a:cs typeface="Janna LT" panose="01000000000000000000" pitchFamily="2" charset="-78"/>
            </a:endParaRPr>
          </a:p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sz="1800" kern="1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الثقة والإيجابية بين الأستاذ وال</a:t>
            </a:r>
            <a:r>
              <a:rPr lang="ar-MA" sz="1800" kern="1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مت</a:t>
            </a:r>
            <a:r>
              <a:rPr lang="ar-SA" sz="1800" kern="1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علم</a:t>
            </a:r>
            <a:r>
              <a:rPr lang="ar-MA" sz="1800" kern="1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  <a:endParaRPr lang="fr-FR" sz="1800" kern="100" dirty="0">
              <a:effectLst/>
              <a:latin typeface="Janna LT" panose="01000000000000000000" pitchFamily="2" charset="-78"/>
              <a:ea typeface="Calibri" panose="020F0502020204030204" pitchFamily="34" charset="0"/>
              <a:cs typeface="Janna LT" panose="01000000000000000000" pitchFamily="2" charset="-78"/>
            </a:endParaRPr>
          </a:p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sz="18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تجنب العشوائية والارتجالية</a:t>
            </a:r>
            <a:r>
              <a:rPr lang="ar-MA" sz="18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</a:p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MA" dirty="0"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احت</a:t>
            </a:r>
            <a:r>
              <a:rPr lang="ar-SA" sz="18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رام مستوى القدرات النمائية للمتعلمين </a:t>
            </a:r>
            <a:r>
              <a:rPr lang="ar-MA" sz="18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  <a:endParaRPr lang="ar-MA" dirty="0">
              <a:latin typeface="Janna LT" panose="01000000000000000000" pitchFamily="2" charset="-78"/>
              <a:ea typeface="Calibri" panose="020F0502020204030204" pitchFamily="34" charset="0"/>
              <a:cs typeface="Janna LT" panose="01000000000000000000" pitchFamily="2" charset="-78"/>
            </a:endParaRPr>
          </a:p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sz="1800" kern="1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أهمية التخطيط بال</a:t>
            </a:r>
            <a:r>
              <a:rPr lang="ar-MA" kern="100" dirty="0"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ن</a:t>
            </a:r>
            <a:r>
              <a:rPr lang="ar-SA" sz="1800" kern="1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س</a:t>
            </a:r>
            <a:r>
              <a:rPr lang="ar-MA" sz="1800" kern="100" dirty="0" err="1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بة</a:t>
            </a:r>
            <a:r>
              <a:rPr lang="ar-SA" sz="1800" kern="1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 للأستاذ</a:t>
            </a:r>
            <a:r>
              <a:rPr lang="ar-MA" sz="1800" kern="1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  <a:endParaRPr lang="fr-FR" sz="1800" kern="100" dirty="0">
              <a:effectLst/>
              <a:latin typeface="Janna LT" panose="01000000000000000000" pitchFamily="2" charset="-78"/>
              <a:ea typeface="Calibri" panose="020F0502020204030204" pitchFamily="34" charset="0"/>
              <a:cs typeface="Janna LT" panose="01000000000000000000" pitchFamily="2" charset="-78"/>
            </a:endParaRPr>
          </a:p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sz="18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توظيف البيداغوجيا</a:t>
            </a:r>
            <a:r>
              <a:rPr lang="fr-FR" sz="18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 </a:t>
            </a:r>
            <a:r>
              <a:rPr lang="ar-SA" sz="18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المناسبة</a:t>
            </a:r>
            <a:r>
              <a:rPr lang="ar-MA" sz="18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</a:p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MA" sz="18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احترام </a:t>
            </a:r>
            <a:r>
              <a:rPr lang="ar-SA" sz="18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أخلاقيات المهنة و </a:t>
            </a:r>
            <a:r>
              <a:rPr lang="ar-SA" sz="1800" dirty="0" err="1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الإتسام</a:t>
            </a:r>
            <a:r>
              <a:rPr lang="ar-SA" sz="18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 بحس الضمير المهن</a:t>
            </a:r>
            <a:r>
              <a:rPr lang="ar-MA" dirty="0"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ي.</a:t>
            </a:r>
          </a:p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sz="18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ترتيب الأولويات</a:t>
            </a:r>
            <a:r>
              <a:rPr lang="fr-FR" sz="1800" dirty="0"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  <a:endParaRPr lang="fr-FR" dirty="0">
              <a:latin typeface="Janna LT" panose="01000000000000000000" pitchFamily="2" charset="-78"/>
              <a:cs typeface="Janna LT" panose="01000000000000000000" pitchFamily="2" charset="-7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A09E540-6CC8-F8B4-E0BE-A3119ACFE831}"/>
              </a:ext>
            </a:extLst>
          </p:cNvPr>
          <p:cNvGrpSpPr/>
          <p:nvPr/>
        </p:nvGrpSpPr>
        <p:grpSpPr>
          <a:xfrm>
            <a:off x="-7252513" y="1223726"/>
            <a:ext cx="7885497" cy="599002"/>
            <a:chOff x="2769083" y="1544828"/>
            <a:chExt cx="7885497" cy="59900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6BEDA23-2C5D-6A05-74F1-525E4C082318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01781D5-FC20-464C-E7FF-083315265E50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41F89753-69CE-9D69-F94C-547247AC171C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45A6CB6-026B-921B-A856-18DB3E63BE98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مفهوم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360EA3B-642A-2075-57AA-D75FC145F774}"/>
              </a:ext>
            </a:extLst>
          </p:cNvPr>
          <p:cNvGrpSpPr/>
          <p:nvPr/>
        </p:nvGrpSpPr>
        <p:grpSpPr>
          <a:xfrm>
            <a:off x="-6751345" y="2239536"/>
            <a:ext cx="8019330" cy="599002"/>
            <a:chOff x="2882900" y="2560626"/>
            <a:chExt cx="7771680" cy="599002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8C2718F-1111-6799-7306-2D1E831A9C80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F0177D6-3C21-C769-EF97-D265D013FFD8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633A093C-DD69-8AB3-0065-3C6E88A1CDA9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D046350-6964-439F-F83A-475E19FECE44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 err="1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أهيمة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 التخطيط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A045768-E090-019B-DF4B-D624B9B09638}"/>
              </a:ext>
            </a:extLst>
          </p:cNvPr>
          <p:cNvGrpSpPr/>
          <p:nvPr/>
        </p:nvGrpSpPr>
        <p:grpSpPr>
          <a:xfrm>
            <a:off x="-7252512" y="3315899"/>
            <a:ext cx="7885497" cy="599002"/>
            <a:chOff x="2769083" y="4592221"/>
            <a:chExt cx="7885497" cy="599002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2E1508F-0300-055C-FA6F-8042E0B33044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D1E52304-E33B-6458-E0DD-10D13086477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08E5D78C-5CF0-0A6A-D6A4-0B546DCF318B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DCD2E42-5EB9-CEDB-7167-D0F43A93216F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10A4920-34EA-5B0B-4A7E-9FA490311622}"/>
              </a:ext>
            </a:extLst>
          </p:cNvPr>
          <p:cNvGrpSpPr/>
          <p:nvPr/>
        </p:nvGrpSpPr>
        <p:grpSpPr>
          <a:xfrm>
            <a:off x="-7252512" y="4261765"/>
            <a:ext cx="7885497" cy="599002"/>
            <a:chOff x="2769083" y="4592221"/>
            <a:chExt cx="7885497" cy="599002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FD13E32-A659-9830-19A4-CA6C7F28F278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BCBE6A4B-DFDA-E061-3D04-02967AC863EB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A4E49DE-22B0-02AB-1660-6C09B26973E6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EC87C22-A48D-D353-5798-E3ACA8D18694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أدوات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9DCD358-09DA-E2C9-FC82-4F868C7F9144}"/>
              </a:ext>
            </a:extLst>
          </p:cNvPr>
          <p:cNvGrpSpPr/>
          <p:nvPr/>
        </p:nvGrpSpPr>
        <p:grpSpPr>
          <a:xfrm>
            <a:off x="-7252512" y="5243199"/>
            <a:ext cx="7885497" cy="599002"/>
            <a:chOff x="2769083" y="4592221"/>
            <a:chExt cx="7885497" cy="599002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7B174F1D-3336-A61D-543E-624AF6CF2862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E7514DF2-59DD-7C01-72DA-6290EDA04AF6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5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93451D27-1037-E95D-00BB-C754BBC0BA5A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B41FAB3-B620-88EC-9FEF-521952D58DD1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E08E3A16-E5D8-84D1-200D-8D3DC6F6ED3E}"/>
              </a:ext>
            </a:extLst>
          </p:cNvPr>
          <p:cNvSpPr/>
          <p:nvPr/>
        </p:nvSpPr>
        <p:spPr>
          <a:xfrm>
            <a:off x="1759488" y="1571489"/>
            <a:ext cx="5598264" cy="466817"/>
          </a:xfrm>
          <a:prstGeom prst="rect">
            <a:avLst/>
          </a:prstGeom>
          <a:noFill/>
          <a:ln w="38100">
            <a:solidFill>
              <a:srgbClr val="5D2C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تحديد الوسائل المناسبة لتحقيق الأهداف</a:t>
            </a:r>
            <a:r>
              <a:rPr lang="ar-M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  <a:endParaRPr lang="fr-FR" sz="1800" kern="100" dirty="0">
              <a:solidFill>
                <a:srgbClr val="5D2C68"/>
              </a:solidFill>
              <a:effectLst/>
              <a:latin typeface="Janna LT" panose="01000000000000000000" pitchFamily="2" charset="-78"/>
              <a:ea typeface="Calibri" panose="020F0502020204030204" pitchFamily="34" charset="0"/>
              <a:cs typeface="Janna LT" panose="01000000000000000000" pitchFamily="2" charset="-78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E37FCB4-5071-DFD6-478B-E14374C27B52}"/>
              </a:ext>
            </a:extLst>
          </p:cNvPr>
          <p:cNvSpPr/>
          <p:nvPr/>
        </p:nvSpPr>
        <p:spPr>
          <a:xfrm>
            <a:off x="1759488" y="2220247"/>
            <a:ext cx="5598264" cy="466817"/>
          </a:xfrm>
          <a:prstGeom prst="rect">
            <a:avLst/>
          </a:prstGeom>
          <a:noFill/>
          <a:ln w="38100">
            <a:solidFill>
              <a:srgbClr val="5D2C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الثقة والإيجابية بين الأستاذ وال</a:t>
            </a:r>
            <a:r>
              <a:rPr lang="ar-M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مت</a:t>
            </a:r>
            <a:r>
              <a:rPr lang="ar-S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علم</a:t>
            </a:r>
            <a:endParaRPr lang="fr-FR" sz="1800" kern="100" dirty="0">
              <a:solidFill>
                <a:srgbClr val="5D2C68"/>
              </a:solidFill>
              <a:effectLst/>
              <a:latin typeface="Janna LT" panose="01000000000000000000" pitchFamily="2" charset="-78"/>
              <a:ea typeface="Calibri" panose="020F0502020204030204" pitchFamily="34" charset="0"/>
              <a:cs typeface="Janna LT" panose="01000000000000000000" pitchFamily="2" charset="-78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72AE3F0-D4CC-C729-C1D6-72FC658F92D7}"/>
              </a:ext>
            </a:extLst>
          </p:cNvPr>
          <p:cNvSpPr/>
          <p:nvPr/>
        </p:nvSpPr>
        <p:spPr>
          <a:xfrm>
            <a:off x="1759488" y="2869005"/>
            <a:ext cx="5598264" cy="466817"/>
          </a:xfrm>
          <a:prstGeom prst="rect">
            <a:avLst/>
          </a:prstGeom>
          <a:noFill/>
          <a:ln w="38100">
            <a:solidFill>
              <a:srgbClr val="5D2C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18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تجنب العشوائية والارتجالية</a:t>
            </a:r>
            <a:r>
              <a:rPr lang="ar-MA" sz="18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B5D0763-C872-B2A6-3AFE-779E94682F71}"/>
              </a:ext>
            </a:extLst>
          </p:cNvPr>
          <p:cNvSpPr/>
          <p:nvPr/>
        </p:nvSpPr>
        <p:spPr>
          <a:xfrm>
            <a:off x="1759488" y="3517763"/>
            <a:ext cx="5598264" cy="466817"/>
          </a:xfrm>
          <a:prstGeom prst="rect">
            <a:avLst/>
          </a:prstGeom>
          <a:noFill/>
          <a:ln w="38100">
            <a:solidFill>
              <a:srgbClr val="5D2C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احت</a:t>
            </a:r>
            <a:r>
              <a:rPr lang="ar-SA" sz="18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رام مستوى القدرات النمائية للمتعلمين </a:t>
            </a:r>
            <a:r>
              <a:rPr lang="ar-MA" sz="18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  <a:endParaRPr lang="ar-MA" dirty="0">
              <a:solidFill>
                <a:srgbClr val="5D2C68"/>
              </a:solidFill>
              <a:latin typeface="Janna LT" panose="01000000000000000000" pitchFamily="2" charset="-78"/>
              <a:ea typeface="Calibri" panose="020F0502020204030204" pitchFamily="34" charset="0"/>
              <a:cs typeface="Janna LT" panose="01000000000000000000" pitchFamily="2" charset="-78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F159D83-7242-465D-F5DA-D336035E736F}"/>
              </a:ext>
            </a:extLst>
          </p:cNvPr>
          <p:cNvSpPr/>
          <p:nvPr/>
        </p:nvSpPr>
        <p:spPr>
          <a:xfrm>
            <a:off x="1747847" y="4267061"/>
            <a:ext cx="5598264" cy="466817"/>
          </a:xfrm>
          <a:prstGeom prst="rect">
            <a:avLst/>
          </a:prstGeom>
          <a:noFill/>
          <a:ln w="38100">
            <a:solidFill>
              <a:srgbClr val="5D2C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18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توظيف البيداغوجيا</a:t>
            </a:r>
            <a:r>
              <a:rPr lang="ar-MA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ت </a:t>
            </a:r>
            <a:r>
              <a:rPr lang="ar-SA" sz="18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المناسبة</a:t>
            </a:r>
            <a:r>
              <a:rPr lang="ar-MA" sz="18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FCCDDAA-D0DC-CC7D-D84F-057ECBBE74C3}"/>
              </a:ext>
            </a:extLst>
          </p:cNvPr>
          <p:cNvSpPr/>
          <p:nvPr/>
        </p:nvSpPr>
        <p:spPr>
          <a:xfrm>
            <a:off x="1759488" y="4991973"/>
            <a:ext cx="5598264" cy="466817"/>
          </a:xfrm>
          <a:prstGeom prst="rect">
            <a:avLst/>
          </a:prstGeom>
          <a:noFill/>
          <a:ln w="38100">
            <a:solidFill>
              <a:srgbClr val="5D2C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18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احترام </a:t>
            </a:r>
            <a:r>
              <a:rPr lang="ar-SA" sz="18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أخلاقيات المهنة و </a:t>
            </a:r>
            <a:r>
              <a:rPr lang="ar-SA" sz="1800" dirty="0" err="1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الإتسام</a:t>
            </a:r>
            <a:r>
              <a:rPr lang="ar-SA" sz="18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 بحس الضمير المهن</a:t>
            </a:r>
            <a:r>
              <a:rPr lang="ar-MA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ي</a:t>
            </a:r>
            <a:endParaRPr lang="fr-FR" sz="1800" kern="100" dirty="0">
              <a:solidFill>
                <a:srgbClr val="5D2C68"/>
              </a:solidFill>
              <a:effectLst/>
              <a:latin typeface="Janna LT" panose="01000000000000000000" pitchFamily="2" charset="-78"/>
              <a:ea typeface="Calibri" panose="020F0502020204030204" pitchFamily="34" charset="0"/>
              <a:cs typeface="Janna LT" panose="01000000000000000000" pitchFamily="2" charset="-78"/>
            </a:endParaRP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E4254308-6922-DE77-3A0B-E1E8636A92C7}"/>
              </a:ext>
            </a:extLst>
          </p:cNvPr>
          <p:cNvGrpSpPr/>
          <p:nvPr/>
        </p:nvGrpSpPr>
        <p:grpSpPr>
          <a:xfrm>
            <a:off x="7541396" y="1801809"/>
            <a:ext cx="902764" cy="3431908"/>
            <a:chOff x="7541397" y="1167232"/>
            <a:chExt cx="902764" cy="3431908"/>
          </a:xfrm>
        </p:grpSpPr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BDD92369-EEFF-842B-46FA-6C9F4A51FB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46580" y="2467919"/>
              <a:ext cx="354377" cy="1"/>
            </a:xfrm>
            <a:prstGeom prst="straightConnector1">
              <a:avLst/>
            </a:prstGeom>
            <a:ln w="28575">
              <a:solidFill>
                <a:srgbClr val="5D2C6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3742EDEB-FFAC-1E3D-61F3-983EC3D9C5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51454" y="1835222"/>
              <a:ext cx="354377" cy="1"/>
            </a:xfrm>
            <a:prstGeom prst="straightConnector1">
              <a:avLst/>
            </a:prstGeom>
            <a:ln w="28575">
              <a:solidFill>
                <a:srgbClr val="5D2C6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B383D2EC-BDB4-B2AA-C902-B25F2AD2E1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44093" y="3100615"/>
              <a:ext cx="354377" cy="1"/>
            </a:xfrm>
            <a:prstGeom prst="straightConnector1">
              <a:avLst/>
            </a:prstGeom>
            <a:ln w="28575">
              <a:solidFill>
                <a:srgbClr val="5D2C6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AD26A499-E00F-0925-DDA8-9A0C9237B6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46579" y="3872896"/>
              <a:ext cx="354377" cy="1"/>
            </a:xfrm>
            <a:prstGeom prst="straightConnector1">
              <a:avLst/>
            </a:prstGeom>
            <a:ln w="28575">
              <a:solidFill>
                <a:srgbClr val="5D2C6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13C99875-9A0B-458B-71F3-4C770A125E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41397" y="4599139"/>
              <a:ext cx="354377" cy="1"/>
            </a:xfrm>
            <a:prstGeom prst="straightConnector1">
              <a:avLst/>
            </a:prstGeom>
            <a:ln w="28575">
              <a:solidFill>
                <a:srgbClr val="5D2C6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E691078D-D513-AB65-125B-08048A05DF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95774" y="1167232"/>
              <a:ext cx="0" cy="3431907"/>
            </a:xfrm>
            <a:prstGeom prst="line">
              <a:avLst/>
            </a:prstGeom>
            <a:ln w="28575">
              <a:solidFill>
                <a:srgbClr val="5D2C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B1E5F471-59F9-6F68-A613-28441261C4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51453" y="1177210"/>
              <a:ext cx="354377" cy="1"/>
            </a:xfrm>
            <a:prstGeom prst="straightConnector1">
              <a:avLst/>
            </a:prstGeom>
            <a:ln w="28575">
              <a:solidFill>
                <a:srgbClr val="5D2C6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9055AF07-10AC-5462-6A62-48F4533F73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05830" y="2820096"/>
              <a:ext cx="538331" cy="0"/>
            </a:xfrm>
            <a:prstGeom prst="line">
              <a:avLst/>
            </a:prstGeom>
            <a:ln w="28575">
              <a:solidFill>
                <a:srgbClr val="5D2C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119EA40-DE3D-25FC-B476-4F8A9B51FF19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B1CCDBC-7116-2A22-97E4-00BDB0CD2AF7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5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52AD443-6799-E921-CDAD-387CA1C7BD99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3517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65" grpId="0" animBg="1"/>
      <p:bldP spid="69" grpId="0" animBg="1"/>
      <p:bldP spid="70" grpId="0" animBg="1"/>
      <p:bldP spid="71" grpId="0" animBg="1"/>
      <p:bldP spid="73" grpId="0" animBg="1"/>
      <p:bldP spid="7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25E1F-4543-4C3B-076C-8564E259B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8DE9FD0-EEA3-1F31-C7DA-2ED17104B5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E2495A-7FA6-5E4E-7F88-21FDF273CD6E}"/>
              </a:ext>
            </a:extLst>
          </p:cNvPr>
          <p:cNvGrpSpPr/>
          <p:nvPr/>
        </p:nvGrpSpPr>
        <p:grpSpPr>
          <a:xfrm>
            <a:off x="3911712" y="55409"/>
            <a:ext cx="8280283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41D12D3-E4E1-2344-E649-F0D63882E8BA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91F5C5A-43AD-EF15-B115-9B1451F27053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29E81C1E-EAA0-5439-3524-F5188907674E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D4366C-D1B8-F729-C2CB-6A9794822595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 err="1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أهيمة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 التخطيط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56E643D-4512-2055-3401-451F20692D48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80CB2BC-6055-7BE9-2B89-95DF9087F17E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9A07585-94E1-90C8-8F17-07DE7DB06B00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E00716CD-E5E3-D82E-BBFF-B26F6573958E}"/>
              </a:ext>
            </a:extLst>
          </p:cNvPr>
          <p:cNvSpPr/>
          <p:nvPr/>
        </p:nvSpPr>
        <p:spPr>
          <a:xfrm>
            <a:off x="8739930" y="3075486"/>
            <a:ext cx="3471333" cy="721360"/>
          </a:xfrm>
          <a:prstGeom prst="roundRect">
            <a:avLst>
              <a:gd name="adj" fmla="val 36620"/>
            </a:avLst>
          </a:prstGeom>
          <a:solidFill>
            <a:srgbClr val="5D2C6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Janna LT" panose="01000000000000000000" pitchFamily="2" charset="-78"/>
                <a:cs typeface="Janna LT" panose="01000000000000000000" pitchFamily="2" charset="-78"/>
              </a:rPr>
              <a:t>أثر التخطيط على المتعلم</a:t>
            </a:r>
            <a:endParaRPr lang="fr-FR" dirty="0">
              <a:latin typeface="Janna LT" panose="01000000000000000000" pitchFamily="2" charset="-78"/>
              <a:cs typeface="Janna LT" panose="01000000000000000000" pitchFamily="2" charset="-78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394374D-16E8-6400-F2C1-080A6FB14105}"/>
              </a:ext>
            </a:extLst>
          </p:cNvPr>
          <p:cNvGrpSpPr/>
          <p:nvPr/>
        </p:nvGrpSpPr>
        <p:grpSpPr>
          <a:xfrm>
            <a:off x="-7252513" y="1223726"/>
            <a:ext cx="7885497" cy="599002"/>
            <a:chOff x="2769083" y="1544828"/>
            <a:chExt cx="7885497" cy="599002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5AB3C6BC-18DE-59B3-D73D-F714C08A09A2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E4F54DB0-3217-4235-FB37-7DC1E532B856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7B161EF8-C338-0917-F0E6-0EBC2F2A0948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2DFFAFE-F7DC-E3FD-B7B3-54B7125FEE60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مفهوم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D5BA19B-48FE-FBF3-3459-4378A14A5E7A}"/>
              </a:ext>
            </a:extLst>
          </p:cNvPr>
          <p:cNvGrpSpPr/>
          <p:nvPr/>
        </p:nvGrpSpPr>
        <p:grpSpPr>
          <a:xfrm>
            <a:off x="-6751345" y="2239536"/>
            <a:ext cx="8019330" cy="599002"/>
            <a:chOff x="2882900" y="2560626"/>
            <a:chExt cx="7771680" cy="599002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D3EEFCF0-CEA3-9413-16FC-B984FDBCD5A2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B1CDAD53-991F-8A5A-1584-899799F1B26B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7DE15DA7-F8F2-FADB-03B8-4BEB294C04F0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EF9E2E2-2C06-2FA7-EA40-7A812C2BDE3E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أهمية التخطيط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B0BB98C-19A9-2C00-8508-1FAEAA35883C}"/>
              </a:ext>
            </a:extLst>
          </p:cNvPr>
          <p:cNvGrpSpPr/>
          <p:nvPr/>
        </p:nvGrpSpPr>
        <p:grpSpPr>
          <a:xfrm>
            <a:off x="-7252512" y="3315899"/>
            <a:ext cx="7885497" cy="599002"/>
            <a:chOff x="2769083" y="4592221"/>
            <a:chExt cx="7885497" cy="599002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4BDC55CD-61FA-69ED-6448-450641ECDDB7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0B70443-A944-DAB1-691D-F6A5C2D1F5B6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8F5A0B26-DA60-E90C-2DCD-59C6050E555D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36A8254-450E-E16B-1BA9-A9A3266F90F2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5EA09A1-5668-573F-38BE-A029CE4679C0}"/>
              </a:ext>
            </a:extLst>
          </p:cNvPr>
          <p:cNvGrpSpPr/>
          <p:nvPr/>
        </p:nvGrpSpPr>
        <p:grpSpPr>
          <a:xfrm>
            <a:off x="-7252512" y="4261765"/>
            <a:ext cx="7885497" cy="599002"/>
            <a:chOff x="2769083" y="4592221"/>
            <a:chExt cx="7885497" cy="599002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0B815CCA-CFA9-9DA4-3FEB-50FBE17AEAF2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2EC86028-B5A8-A02A-5B6D-FE4F09CDD528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33246632-F689-D489-B662-57A29C079B23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A17A139-CFF6-BDCA-9CFF-CE6FDF80C46F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أدوات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BD4A3EA-72DF-81BE-5CDF-0600001D9C3E}"/>
              </a:ext>
            </a:extLst>
          </p:cNvPr>
          <p:cNvGrpSpPr/>
          <p:nvPr/>
        </p:nvGrpSpPr>
        <p:grpSpPr>
          <a:xfrm>
            <a:off x="-7252512" y="5243199"/>
            <a:ext cx="7885497" cy="599002"/>
            <a:chOff x="2769083" y="4592221"/>
            <a:chExt cx="7885497" cy="599002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B05F40E8-662B-69DA-C67A-85BA870AD5BE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1E8975FA-1F8C-1F5C-2B09-8A58FE3D450F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5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F550F7CB-CD23-1A88-A5C7-DDC91D3848F5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AC54414-C5EE-209F-C002-52D191EF79D9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sp>
        <p:nvSpPr>
          <p:cNvPr id="89" name="Rectangle 88">
            <a:extLst>
              <a:ext uri="{FF2B5EF4-FFF2-40B4-BE49-F238E27FC236}">
                <a16:creationId xmlns:a16="http://schemas.microsoft.com/office/drawing/2014/main" id="{119AC278-8261-2B4B-770B-AC48D0B0F8D5}"/>
              </a:ext>
            </a:extLst>
          </p:cNvPr>
          <p:cNvSpPr/>
          <p:nvPr/>
        </p:nvSpPr>
        <p:spPr>
          <a:xfrm>
            <a:off x="1633745" y="2228575"/>
            <a:ext cx="6089767" cy="466817"/>
          </a:xfrm>
          <a:prstGeom prst="rect">
            <a:avLst/>
          </a:prstGeom>
          <a:noFill/>
          <a:ln w="38100">
            <a:solidFill>
              <a:srgbClr val="5D2C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kern="100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يضفي </a:t>
            </a:r>
            <a:r>
              <a:rPr lang="ar-MA" kern="100" dirty="0" err="1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الإنطباع</a:t>
            </a:r>
            <a:r>
              <a:rPr lang="ar-MA" kern="100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 </a:t>
            </a:r>
            <a:r>
              <a:rPr lang="ar-MA" dirty="0" err="1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الإ</a:t>
            </a:r>
            <a:r>
              <a:rPr lang="ar-SA" dirty="0" err="1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يجابي</a:t>
            </a:r>
            <a:r>
              <a:rPr lang="ar-SA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 لدى المتعلم </a:t>
            </a:r>
            <a:r>
              <a:rPr lang="ar-MA" kern="100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  <a:endParaRPr lang="fr-FR" kern="100" dirty="0">
              <a:solidFill>
                <a:srgbClr val="5D2C68"/>
              </a:solidFill>
              <a:latin typeface="Janna LT" panose="01000000000000000000" pitchFamily="2" charset="-78"/>
              <a:ea typeface="Calibri" panose="020F0502020204030204" pitchFamily="34" charset="0"/>
              <a:cs typeface="Janna LT" panose="01000000000000000000" pitchFamily="2" charset="-78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E7D1A7C-08DE-896D-5EB5-59DA2B7B5404}"/>
              </a:ext>
            </a:extLst>
          </p:cNvPr>
          <p:cNvSpPr/>
          <p:nvPr/>
        </p:nvSpPr>
        <p:spPr>
          <a:xfrm>
            <a:off x="1633745" y="2877333"/>
            <a:ext cx="6089767" cy="466817"/>
          </a:xfrm>
          <a:prstGeom prst="rect">
            <a:avLst/>
          </a:prstGeom>
          <a:noFill/>
          <a:ln w="38100">
            <a:solidFill>
              <a:srgbClr val="5D2C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r" rtl="1">
              <a:spcBef>
                <a:spcPts val="0"/>
              </a:spcBef>
              <a:spcAft>
                <a:spcPts val="800"/>
              </a:spcAft>
            </a:pPr>
            <a:r>
              <a:rPr lang="ar-SA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يساعد </a:t>
            </a:r>
            <a:r>
              <a:rPr lang="ar-MA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و </a:t>
            </a:r>
            <a:r>
              <a:rPr lang="ar-SA" kern="100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يحفز المتعلم على </a:t>
            </a:r>
            <a:r>
              <a:rPr lang="ar-SA" kern="100" dirty="0" err="1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الإجتهاد</a:t>
            </a:r>
            <a:r>
              <a:rPr lang="ar-MA" kern="100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  <a:endParaRPr lang="fr-FR" kern="100" dirty="0">
              <a:solidFill>
                <a:srgbClr val="5D2C68"/>
              </a:solidFill>
              <a:latin typeface="Janna LT" panose="01000000000000000000" pitchFamily="2" charset="-78"/>
              <a:ea typeface="Calibri" panose="020F0502020204030204" pitchFamily="34" charset="0"/>
              <a:cs typeface="Janna LT" panose="01000000000000000000" pitchFamily="2" charset="-78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048ED040-AFE8-FC22-8A31-F670C48321BC}"/>
              </a:ext>
            </a:extLst>
          </p:cNvPr>
          <p:cNvSpPr/>
          <p:nvPr/>
        </p:nvSpPr>
        <p:spPr>
          <a:xfrm>
            <a:off x="1633745" y="3615394"/>
            <a:ext cx="6089767" cy="466817"/>
          </a:xfrm>
          <a:prstGeom prst="rect">
            <a:avLst/>
          </a:prstGeom>
          <a:noFill/>
          <a:ln w="38100">
            <a:solidFill>
              <a:srgbClr val="5D2C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اكتساب عادات سل</a:t>
            </a:r>
            <a:r>
              <a:rPr lang="ar-MA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يمة</a:t>
            </a:r>
            <a:r>
              <a:rPr lang="ar-SA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 من طرف المتعلم تساعده في حياته</a:t>
            </a:r>
            <a:r>
              <a:rPr lang="ar-MA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9055B86-874B-DE8C-4C6D-242CC1337905}"/>
              </a:ext>
            </a:extLst>
          </p:cNvPr>
          <p:cNvGrpSpPr/>
          <p:nvPr/>
        </p:nvGrpSpPr>
        <p:grpSpPr>
          <a:xfrm>
            <a:off x="7883390" y="2461983"/>
            <a:ext cx="932911" cy="1976683"/>
            <a:chOff x="7511250" y="2461983"/>
            <a:chExt cx="932911" cy="1976683"/>
          </a:xfrm>
        </p:grpSpPr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1EA6C86B-691F-00E0-99CE-651FBA5AFD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46580" y="2467919"/>
              <a:ext cx="354377" cy="1"/>
            </a:xfrm>
            <a:prstGeom prst="straightConnector1">
              <a:avLst/>
            </a:prstGeom>
            <a:ln w="28575">
              <a:solidFill>
                <a:srgbClr val="5D2C6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DF737C40-354B-BEDF-AE82-E526760EA4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44093" y="3100615"/>
              <a:ext cx="354377" cy="1"/>
            </a:xfrm>
            <a:prstGeom prst="straightConnector1">
              <a:avLst/>
            </a:prstGeom>
            <a:ln w="28575">
              <a:solidFill>
                <a:srgbClr val="5D2C6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ctor: Elbow 96">
              <a:extLst>
                <a:ext uri="{FF2B5EF4-FFF2-40B4-BE49-F238E27FC236}">
                  <a16:creationId xmlns:a16="http://schemas.microsoft.com/office/drawing/2014/main" id="{9EB72979-0C3D-BFF2-B348-BC9F9D8DAF2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191190" y="3734083"/>
              <a:ext cx="1024643" cy="384524"/>
            </a:xfrm>
            <a:prstGeom prst="bentConnector3">
              <a:avLst>
                <a:gd name="adj1" fmla="val 99991"/>
              </a:avLst>
            </a:prstGeom>
            <a:ln w="28575">
              <a:solidFill>
                <a:srgbClr val="5D2C6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DCAA1320-BEA8-C4F3-B348-0DDCC7518D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46579" y="3760898"/>
              <a:ext cx="354377" cy="1"/>
            </a:xfrm>
            <a:prstGeom prst="straightConnector1">
              <a:avLst/>
            </a:prstGeom>
            <a:ln w="28575">
              <a:solidFill>
                <a:srgbClr val="5D2C6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93A25BAF-629F-C197-8C00-965D86539F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95774" y="2461983"/>
              <a:ext cx="0" cy="971012"/>
            </a:xfrm>
            <a:prstGeom prst="line">
              <a:avLst/>
            </a:prstGeom>
            <a:ln w="28575">
              <a:solidFill>
                <a:srgbClr val="5D2C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FBB8DC96-D21A-11B4-8354-D81EC8083587}"/>
                </a:ext>
              </a:extLst>
            </p:cNvPr>
            <p:cNvCxnSpPr/>
            <p:nvPr/>
          </p:nvCxnSpPr>
          <p:spPr>
            <a:xfrm flipH="1">
              <a:off x="7905830" y="3436166"/>
              <a:ext cx="538331" cy="0"/>
            </a:xfrm>
            <a:prstGeom prst="line">
              <a:avLst/>
            </a:prstGeom>
            <a:ln w="28575">
              <a:solidFill>
                <a:srgbClr val="5D2C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84AE9C1-4F80-D14E-A85B-5A7EEF713304}"/>
              </a:ext>
            </a:extLst>
          </p:cNvPr>
          <p:cNvSpPr/>
          <p:nvPr/>
        </p:nvSpPr>
        <p:spPr>
          <a:xfrm>
            <a:off x="1633745" y="4269555"/>
            <a:ext cx="6089767" cy="466817"/>
          </a:xfrm>
          <a:prstGeom prst="rect">
            <a:avLst/>
          </a:prstGeom>
          <a:noFill/>
          <a:ln w="38100">
            <a:solidFill>
              <a:srgbClr val="5D2C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الاستفادة من محتوى الدرس قدر الإمكان</a:t>
            </a:r>
            <a:r>
              <a:rPr lang="en-US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  <a:endParaRPr lang="ar-MA" dirty="0">
              <a:solidFill>
                <a:srgbClr val="5D2C68"/>
              </a:solidFill>
              <a:latin typeface="Janna LT" panose="01000000000000000000" pitchFamily="2" charset="-78"/>
              <a:ea typeface="Calibri" panose="020F0502020204030204" pitchFamily="34" charset="0"/>
              <a:cs typeface="Janna LT" panose="01000000000000000000" pitchFamily="2" charset="-78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677C6D5-ECF4-A0B7-35E4-4B7D05815939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5C72788-4A67-5000-06BA-22742FC84823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6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52C7472-9817-2DB4-587B-934C2C54DFC3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30555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89" grpId="0" animBg="1"/>
      <p:bldP spid="90" grpId="0" animBg="1"/>
      <p:bldP spid="92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80CCC-9D0E-9FF3-F8C1-9FE8455C7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2">
            <a:extLst>
              <a:ext uri="{FF2B5EF4-FFF2-40B4-BE49-F238E27FC236}">
                <a16:creationId xmlns:a16="http://schemas.microsoft.com/office/drawing/2014/main" id="{060FC504-0C42-3332-6DD5-D6FB8B85D3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83"/>
          <a:stretch/>
        </p:blipFill>
        <p:spPr>
          <a:xfrm rot="5400000">
            <a:off x="9681512" y="2790825"/>
            <a:ext cx="996631" cy="173490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EB678DCA-7C9C-C41E-7816-D1D415C19D66}"/>
              </a:ext>
            </a:extLst>
          </p:cNvPr>
          <p:cNvSpPr/>
          <p:nvPr/>
        </p:nvSpPr>
        <p:spPr>
          <a:xfrm>
            <a:off x="0" y="0"/>
            <a:ext cx="12191996" cy="6802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E232ED-94D3-7DB1-C413-359982D050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8099D6F-1CA4-C639-9ED8-8FF2267D066E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36FDB66-EA72-EFFE-722B-F5C3CB94FB40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AD2B4124-28E8-6623-83C3-E3C04B9BE1BE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F8F60F26-AAFA-AD15-28FD-DE5ADE6B05E6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CF59D58-F75E-9987-A1CE-726C3B89B5A1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أنواع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5FC2C20-B019-7595-25B0-8892F32DC941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C9C5470-0279-79D1-4068-098E3CA5C4DF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B8293C9-53D9-F79E-B1C6-4E753A17B8FC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8982D9C7-B4E7-B79D-8BD9-9763C15356E0}"/>
              </a:ext>
            </a:extLst>
          </p:cNvPr>
          <p:cNvSpPr txBox="1"/>
          <p:nvPr/>
        </p:nvSpPr>
        <p:spPr>
          <a:xfrm>
            <a:off x="2175063" y="4615629"/>
            <a:ext cx="3096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dirty="0">
                <a:latin typeface="Janna LT" panose="01000000000000000000" pitchFamily="2" charset="-78"/>
                <a:cs typeface="Janna LT" panose="01000000000000000000" pitchFamily="2" charset="-78"/>
              </a:rPr>
              <a:t> </a:t>
            </a:r>
            <a:endParaRPr lang="fr-FR" sz="2000" dirty="0">
              <a:latin typeface="Janna LT" panose="01000000000000000000" pitchFamily="2" charset="-78"/>
              <a:cs typeface="Janna LT" panose="01000000000000000000" pitchFamily="2" charset="-7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06A256-A6AD-494A-D7DA-3E1E8F1720FF}"/>
              </a:ext>
            </a:extLst>
          </p:cNvPr>
          <p:cNvGrpSpPr/>
          <p:nvPr/>
        </p:nvGrpSpPr>
        <p:grpSpPr>
          <a:xfrm>
            <a:off x="-7252512" y="1223738"/>
            <a:ext cx="7885497" cy="599002"/>
            <a:chOff x="2769083" y="1544828"/>
            <a:chExt cx="7885497" cy="59900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4969993-B2E0-4605-51DF-3074E19FD541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C185E39F-EC7F-8102-4B35-38D1032054D0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074C5682-2E99-015A-5354-9CF7B567E11A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735576B-BF2F-D381-B914-FE66F5EF5D09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مفهوم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6451482-185D-DB0B-89D3-DF80AF0471B8}"/>
              </a:ext>
            </a:extLst>
          </p:cNvPr>
          <p:cNvGrpSpPr/>
          <p:nvPr/>
        </p:nvGrpSpPr>
        <p:grpSpPr>
          <a:xfrm>
            <a:off x="-7386345" y="2239536"/>
            <a:ext cx="8019330" cy="599002"/>
            <a:chOff x="2882900" y="2560626"/>
            <a:chExt cx="7771680" cy="599002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92CEC439-C9CE-1EB8-88D7-A62183504F54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1361E0B6-7EDB-269B-5B09-E79ED4539339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4BE0430B-4F58-BC7F-353A-8C7B0AA471BD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C869FDE-A28E-4739-BA95-6CD84904350A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أهمية التخطيط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C877028-5180-78B3-46A5-F1974DE4CBA3}"/>
              </a:ext>
            </a:extLst>
          </p:cNvPr>
          <p:cNvGrpSpPr/>
          <p:nvPr/>
        </p:nvGrpSpPr>
        <p:grpSpPr>
          <a:xfrm>
            <a:off x="-6617512" y="3315900"/>
            <a:ext cx="7885497" cy="599002"/>
            <a:chOff x="2769083" y="4592221"/>
            <a:chExt cx="7885497" cy="59900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3B28D15-32AE-F84A-0C38-AE9A40B6328B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59E8A030-CFE2-FDC1-51D1-DD22C1D11A42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FCF6FDB4-0A54-843C-7345-6E94F9A39F25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1B6B407-C68B-4847-2250-06229BA601D0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9484520-842C-0DE9-2BC5-E130CC7538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7" b="8757"/>
          <a:stretch/>
        </p:blipFill>
        <p:spPr>
          <a:xfrm>
            <a:off x="8635804" y="2879924"/>
            <a:ext cx="2768992" cy="155671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CE982769-75A1-2AD2-1C74-544E47B393C9}"/>
              </a:ext>
            </a:extLst>
          </p:cNvPr>
          <p:cNvGrpSpPr/>
          <p:nvPr/>
        </p:nvGrpSpPr>
        <p:grpSpPr>
          <a:xfrm>
            <a:off x="-7252512" y="4261766"/>
            <a:ext cx="7885497" cy="599002"/>
            <a:chOff x="2769083" y="4592221"/>
            <a:chExt cx="7885497" cy="599002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A84A19D1-FA24-040C-5837-1522273A3CFD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2A5F4AC0-2A70-9503-1439-6E75172F1443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CE8AF343-8577-6CA5-BA62-D066CE428409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8012CE3-3ADB-5911-7BDA-F172CB22FDED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أدوات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39D479D-A232-C103-FAE8-F41DC292A319}"/>
              </a:ext>
            </a:extLst>
          </p:cNvPr>
          <p:cNvGrpSpPr/>
          <p:nvPr/>
        </p:nvGrpSpPr>
        <p:grpSpPr>
          <a:xfrm>
            <a:off x="-7252512" y="5243200"/>
            <a:ext cx="7885497" cy="599002"/>
            <a:chOff x="2769083" y="4592221"/>
            <a:chExt cx="7885497" cy="599002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89D86CF7-6BA0-11D6-13D7-A42928795A86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0C423115-ED10-EF84-7E77-C4B08D257B2F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5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F2749692-9331-059B-6458-AEE5800946BB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9BFC7FC-ECE7-6928-D3DA-55534D9CAAB6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62BCA64-4E8D-9BB8-46AA-F1F9DCCF5D9A}"/>
              </a:ext>
            </a:extLst>
          </p:cNvPr>
          <p:cNvGrpSpPr/>
          <p:nvPr/>
        </p:nvGrpSpPr>
        <p:grpSpPr>
          <a:xfrm>
            <a:off x="8534400" y="2178189"/>
            <a:ext cx="2938022" cy="2501621"/>
            <a:chOff x="8534400" y="1822728"/>
            <a:chExt cx="2938022" cy="2501621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5612E1-30E6-5BFA-2C07-DC5D89366040}"/>
                </a:ext>
              </a:extLst>
            </p:cNvPr>
            <p:cNvSpPr/>
            <p:nvPr/>
          </p:nvSpPr>
          <p:spPr>
            <a:xfrm>
              <a:off x="8534400" y="1822728"/>
              <a:ext cx="2938022" cy="477386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latin typeface="Janna LT" panose="01000000000000000000" pitchFamily="2" charset="-78"/>
                  <a:cs typeface="Janna LT" panose="01000000000000000000" pitchFamily="2" charset="-78"/>
                </a:rPr>
                <a:t>التخطيط بعيد المدى : 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D5344E38-9F3B-76D8-8BFA-E9DDC3E56E42}"/>
                </a:ext>
              </a:extLst>
            </p:cNvPr>
            <p:cNvSpPr/>
            <p:nvPr/>
          </p:nvSpPr>
          <p:spPr>
            <a:xfrm>
              <a:off x="8534400" y="2281288"/>
              <a:ext cx="2938022" cy="2043061"/>
            </a:xfrm>
            <a:prstGeom prst="rect">
              <a:avLst/>
            </a:prstGeom>
            <a:noFill/>
            <a:ln w="38100">
              <a:solidFill>
                <a:srgbClr val="BB8E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5D2C68"/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84EA2A8-7278-95ED-6DA5-7BFA6EA3898C}"/>
              </a:ext>
            </a:extLst>
          </p:cNvPr>
          <p:cNvGrpSpPr/>
          <p:nvPr/>
        </p:nvGrpSpPr>
        <p:grpSpPr>
          <a:xfrm>
            <a:off x="5016343" y="2178189"/>
            <a:ext cx="2938022" cy="2501621"/>
            <a:chOff x="5168192" y="1822728"/>
            <a:chExt cx="2938022" cy="2501621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7EF20A4-8163-141C-3E2F-2A7C8F7AA876}"/>
                </a:ext>
              </a:extLst>
            </p:cNvPr>
            <p:cNvSpPr/>
            <p:nvPr/>
          </p:nvSpPr>
          <p:spPr>
            <a:xfrm>
              <a:off x="5168192" y="1822728"/>
              <a:ext cx="2938022" cy="477386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latin typeface="Janna LT" panose="01000000000000000000" pitchFamily="2" charset="-78"/>
                  <a:cs typeface="Janna LT" panose="01000000000000000000" pitchFamily="2" charset="-78"/>
                </a:rPr>
                <a:t>التخطيط متوسط المدى : 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6792DD53-6AF9-71F4-67C9-1E1675DFE96D}"/>
                </a:ext>
              </a:extLst>
            </p:cNvPr>
            <p:cNvSpPr/>
            <p:nvPr/>
          </p:nvSpPr>
          <p:spPr>
            <a:xfrm>
              <a:off x="5168192" y="2281288"/>
              <a:ext cx="2938022" cy="2043061"/>
            </a:xfrm>
            <a:prstGeom prst="rect">
              <a:avLst/>
            </a:prstGeom>
            <a:noFill/>
            <a:ln w="38100">
              <a:solidFill>
                <a:srgbClr val="BB8E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marR="0" indent="-285750" algn="r" rtl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endParaRPr lang="fr-FR" sz="20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D112408C-9D39-A74B-6804-AA622EC7CF26}"/>
              </a:ext>
            </a:extLst>
          </p:cNvPr>
          <p:cNvGrpSpPr/>
          <p:nvPr/>
        </p:nvGrpSpPr>
        <p:grpSpPr>
          <a:xfrm>
            <a:off x="1498286" y="2178189"/>
            <a:ext cx="2938022" cy="2501621"/>
            <a:chOff x="1498286" y="1822728"/>
            <a:chExt cx="2938022" cy="2501621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CEF7229-9010-7167-E227-B028E113F9D1}"/>
                </a:ext>
              </a:extLst>
            </p:cNvPr>
            <p:cNvSpPr/>
            <p:nvPr/>
          </p:nvSpPr>
          <p:spPr>
            <a:xfrm>
              <a:off x="1498286" y="1822728"/>
              <a:ext cx="2938022" cy="477386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latin typeface="Janna LT" panose="01000000000000000000" pitchFamily="2" charset="-78"/>
                  <a:cs typeface="Janna LT" panose="01000000000000000000" pitchFamily="2" charset="-78"/>
                </a:rPr>
                <a:t>التخطيط قصير المدى :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66AB9F8-57E2-922A-581A-F44393709DBC}"/>
                </a:ext>
              </a:extLst>
            </p:cNvPr>
            <p:cNvSpPr/>
            <p:nvPr/>
          </p:nvSpPr>
          <p:spPr>
            <a:xfrm>
              <a:off x="1498286" y="2281288"/>
              <a:ext cx="2938022" cy="2043061"/>
            </a:xfrm>
            <a:prstGeom prst="rect">
              <a:avLst/>
            </a:prstGeom>
            <a:noFill/>
            <a:ln w="38100">
              <a:solidFill>
                <a:srgbClr val="BB8E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r" rtl="1">
                <a:buFont typeface="Arial" panose="020B0604020202020204" pitchFamily="34" charset="0"/>
                <a:buChar char="•"/>
              </a:pPr>
              <a:endParaRPr lang="ar-MA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6F00BD6A-B926-A122-21C0-637387E272F2}"/>
              </a:ext>
            </a:extLst>
          </p:cNvPr>
          <p:cNvSpPr txBox="1"/>
          <p:nvPr/>
        </p:nvSpPr>
        <p:spPr>
          <a:xfrm>
            <a:off x="8695267" y="2838526"/>
            <a:ext cx="2650066" cy="1785104"/>
          </a:xfrm>
          <a:prstGeom prst="rect">
            <a:avLst/>
          </a:prstGeom>
          <a:solidFill>
            <a:srgbClr val="FCE9DC"/>
          </a:solidFill>
        </p:spPr>
        <p:txBody>
          <a:bodyPr wrap="square" rtlCol="0">
            <a:spAutoFit/>
          </a:bodyPr>
          <a:lstStyle/>
          <a:p>
            <a:pPr algn="r"/>
            <a:endParaRPr lang="ar-MA" sz="2000" dirty="0">
              <a:solidFill>
                <a:srgbClr val="5D2C68"/>
              </a:solidFill>
              <a:latin typeface="Janna LT" panose="01000000000000000000" pitchFamily="2" charset="-78"/>
              <a:cs typeface="Janna LT" panose="01000000000000000000" pitchFamily="2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تنظيم سنوي </a:t>
            </a:r>
            <a:r>
              <a:rPr lang="ar-M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وضع الخطوط الرئيسية لتنفيذ برنامج دراسي على مدى سنة دراسية</a:t>
            </a:r>
            <a:r>
              <a:rPr lang="ar-M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  <a:endParaRPr lang="fr-FR" sz="1800" kern="100" dirty="0">
              <a:solidFill>
                <a:srgbClr val="5D2C68"/>
              </a:solidFill>
              <a:effectLst/>
              <a:latin typeface="Janna LT" panose="01000000000000000000" pitchFamily="2" charset="-78"/>
              <a:ea typeface="Calibri" panose="020F0502020204030204" pitchFamily="34" charset="0"/>
              <a:cs typeface="Janna LT" panose="01000000000000000000" pitchFamily="2" charset="-78"/>
            </a:endParaRPr>
          </a:p>
          <a:p>
            <a:pPr algn="ctr"/>
            <a:endParaRPr lang="fr-FR" dirty="0">
              <a:solidFill>
                <a:srgbClr val="5D2C68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92F7AA-F6AE-9956-BDBE-3FF9AE234AFF}"/>
              </a:ext>
            </a:extLst>
          </p:cNvPr>
          <p:cNvSpPr txBox="1"/>
          <p:nvPr/>
        </p:nvSpPr>
        <p:spPr>
          <a:xfrm>
            <a:off x="5156663" y="3114135"/>
            <a:ext cx="2658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تخطيط مرحلي ي</a:t>
            </a:r>
            <a:r>
              <a:rPr lang="ar-MA" sz="1800" kern="100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غ</a:t>
            </a:r>
            <a:r>
              <a:rPr lang="ar-S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طي مرحلة متوسطة</a:t>
            </a:r>
            <a:r>
              <a:rPr lang="ar-M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  <a:endParaRPr lang="fr-FR" sz="1800" kern="100" dirty="0">
              <a:solidFill>
                <a:srgbClr val="5D2C68"/>
              </a:solidFill>
              <a:effectLst/>
              <a:latin typeface="Janna LT" panose="01000000000000000000" pitchFamily="2" charset="-78"/>
              <a:ea typeface="Calibri" panose="020F0502020204030204" pitchFamily="34" charset="0"/>
              <a:cs typeface="Janna LT" panose="01000000000000000000" pitchFamily="2" charset="-78"/>
            </a:endParaRPr>
          </a:p>
          <a:p>
            <a:endParaRPr lang="fr-FR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4BE96C6-CB69-2D1A-2AE2-D21D05EEC3C4}"/>
              </a:ext>
            </a:extLst>
          </p:cNvPr>
          <p:cNvSpPr txBox="1"/>
          <p:nvPr/>
        </p:nvSpPr>
        <p:spPr>
          <a:xfrm>
            <a:off x="1769060" y="3176266"/>
            <a:ext cx="2440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يغطي فترة زمنية جد قصيرة</a:t>
            </a:r>
            <a:r>
              <a:rPr lang="ar-MA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 عمل حصة أو مقطع تعلمي</a:t>
            </a:r>
            <a:r>
              <a:rPr lang="ar-MA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3A9E3FB-60B8-E616-15B2-63C8C119975F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0C3D724-FA30-69F5-E9A9-8545EEDD08C2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7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6574049-BB8D-6FA9-CD1E-BCBEEAEEE3EE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69650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A5F9C-88B6-8239-6EEA-7BFFA5965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7C0CEA-0324-F38A-308B-092A911B7CF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16086D0-A8BE-C69C-365E-F7BB13902BC9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85DD28E-19F2-41F0-0628-D94303DADD0E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13F4C426-BD2C-9D21-2EF4-6F4557747A39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D9DCE10-F2DA-FB62-3125-89CBE9BE2029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F8F1D77-B5E7-BFE7-366F-D6609C642A34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أنواع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23A0243-0E80-0D81-C7C4-78CD892FC09C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4F843E5-44EC-1F44-CD6C-D185F1BD88DE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41B9C1C-E175-D7E2-C022-8E1A872B3809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E3B33EFD-BE65-3B38-B55C-50BBC5A6E3AD}"/>
              </a:ext>
            </a:extLst>
          </p:cNvPr>
          <p:cNvSpPr txBox="1"/>
          <p:nvPr/>
        </p:nvSpPr>
        <p:spPr>
          <a:xfrm>
            <a:off x="2175063" y="4615629"/>
            <a:ext cx="3096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dirty="0">
                <a:latin typeface="Janna LT" panose="01000000000000000000" pitchFamily="2" charset="-78"/>
                <a:cs typeface="Janna LT" panose="01000000000000000000" pitchFamily="2" charset="-78"/>
              </a:rPr>
              <a:t> </a:t>
            </a:r>
            <a:endParaRPr lang="fr-FR" sz="2000" dirty="0">
              <a:latin typeface="Janna LT" panose="01000000000000000000" pitchFamily="2" charset="-78"/>
              <a:cs typeface="Janna LT" panose="01000000000000000000" pitchFamily="2" charset="-7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4946F3D-AD1E-9967-4019-ECB78A62242E}"/>
              </a:ext>
            </a:extLst>
          </p:cNvPr>
          <p:cNvGrpSpPr/>
          <p:nvPr/>
        </p:nvGrpSpPr>
        <p:grpSpPr>
          <a:xfrm>
            <a:off x="-7252512" y="1223738"/>
            <a:ext cx="7885497" cy="599002"/>
            <a:chOff x="2769083" y="1544828"/>
            <a:chExt cx="7885497" cy="59900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4F7E0C5-BA1D-F1E6-482E-3C2BAAE1F977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5F23CD4A-8B82-3C2C-0ACF-7C22638535BC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E3CD716F-C25C-157C-E9B4-32DAE3A3BE94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A0A695E-0039-F2BF-9F09-9A144CECF2BA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مفهوم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03E61C9-E0D0-BF86-AD17-FCDA48CB704B}"/>
              </a:ext>
            </a:extLst>
          </p:cNvPr>
          <p:cNvGrpSpPr/>
          <p:nvPr/>
        </p:nvGrpSpPr>
        <p:grpSpPr>
          <a:xfrm>
            <a:off x="-7386345" y="2239536"/>
            <a:ext cx="8019330" cy="599002"/>
            <a:chOff x="2882900" y="2560626"/>
            <a:chExt cx="7771680" cy="599002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8AA0E7E7-1C94-90F5-A7E0-24DD523F8ECC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C762EA31-0B70-5649-D8BC-EF0B6157E56F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B6A98C0E-E8CC-7846-59C8-761C85EBEF21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021BB4C-372D-040C-69DD-85CCAFA8359A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 err="1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أهيمة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 التخطيط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8B8EDF1-6190-197D-9FD6-CD995251A538}"/>
              </a:ext>
            </a:extLst>
          </p:cNvPr>
          <p:cNvGrpSpPr/>
          <p:nvPr/>
        </p:nvGrpSpPr>
        <p:grpSpPr>
          <a:xfrm>
            <a:off x="-6617512" y="3315900"/>
            <a:ext cx="7885497" cy="599002"/>
            <a:chOff x="2769083" y="4592221"/>
            <a:chExt cx="7885497" cy="59900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1382B8BA-D373-D5EF-657C-FDEECF81FF38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BDE349E4-0D1C-4431-0FCA-E1E22E2C3621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6427E814-A2FD-7F17-2B19-D7E473EA1AAE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ED32B2A-C7C8-CCA9-EA87-575B43F39581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9BD86AD-98A7-884F-06D5-F018BB5EECD9}"/>
              </a:ext>
            </a:extLst>
          </p:cNvPr>
          <p:cNvGrpSpPr/>
          <p:nvPr/>
        </p:nvGrpSpPr>
        <p:grpSpPr>
          <a:xfrm>
            <a:off x="-7252512" y="4261766"/>
            <a:ext cx="7885497" cy="599002"/>
            <a:chOff x="2769083" y="4592221"/>
            <a:chExt cx="7885497" cy="599002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ED4928D-2114-015C-FC8A-812DB0DE5B76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4CBBB375-9365-A467-98A8-A19D15833420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2865B3E9-935C-563D-AA22-BB3D5A1A7B90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7BA7A92-15AE-9F11-2610-793F889ACDEF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أدوات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349C46E-621F-75A4-9493-49AC986B0F01}"/>
              </a:ext>
            </a:extLst>
          </p:cNvPr>
          <p:cNvGrpSpPr/>
          <p:nvPr/>
        </p:nvGrpSpPr>
        <p:grpSpPr>
          <a:xfrm>
            <a:off x="-7252512" y="5243200"/>
            <a:ext cx="7885497" cy="599002"/>
            <a:chOff x="2769083" y="4592221"/>
            <a:chExt cx="7885497" cy="599002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4E68E9F-DF6B-AF58-2F69-BF8BF39EF0E9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04D54107-A22B-4395-79AE-302F7C51BDB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5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E69922D7-5295-583E-66CE-897624656046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4555E58-375E-993D-3ACF-82275EA63FC1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F77DFF4-779A-570A-29D3-4453D800099E}"/>
              </a:ext>
            </a:extLst>
          </p:cNvPr>
          <p:cNvGrpSpPr/>
          <p:nvPr/>
        </p:nvGrpSpPr>
        <p:grpSpPr>
          <a:xfrm>
            <a:off x="1498287" y="1130637"/>
            <a:ext cx="10080906" cy="4596724"/>
            <a:chOff x="8534400" y="1822728"/>
            <a:chExt cx="2938022" cy="2501621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526A7960-A82C-AD4D-F78A-74DEEA214C91}"/>
                </a:ext>
              </a:extLst>
            </p:cNvPr>
            <p:cNvSpPr/>
            <p:nvPr/>
          </p:nvSpPr>
          <p:spPr>
            <a:xfrm>
              <a:off x="8534400" y="1822728"/>
              <a:ext cx="2938022" cy="477386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latin typeface="Janna LT" panose="01000000000000000000" pitchFamily="2" charset="-78"/>
                  <a:cs typeface="Janna LT" panose="01000000000000000000" pitchFamily="2" charset="-78"/>
                </a:rPr>
                <a:t>التخطيط بعيد المدى : 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B71F52E-F536-E672-90AC-25C19A4F7228}"/>
                </a:ext>
              </a:extLst>
            </p:cNvPr>
            <p:cNvSpPr/>
            <p:nvPr/>
          </p:nvSpPr>
          <p:spPr>
            <a:xfrm>
              <a:off x="8534400" y="2281288"/>
              <a:ext cx="2938022" cy="2043061"/>
            </a:xfrm>
            <a:prstGeom prst="rect">
              <a:avLst/>
            </a:prstGeom>
            <a:noFill/>
            <a:ln w="38100">
              <a:solidFill>
                <a:srgbClr val="BB8E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ar-MA" sz="2000" dirty="0">
                <a:solidFill>
                  <a:srgbClr val="5D2C68"/>
                </a:solidFill>
                <a:latin typeface="Janna LT" panose="01000000000000000000" pitchFamily="2" charset="-78"/>
                <a:cs typeface="Janna LT" panose="01000000000000000000" pitchFamily="2" charset="-78"/>
              </a:endParaRPr>
            </a:p>
            <a:p>
              <a:pPr algn="ctr"/>
              <a:endParaRPr lang="fr-FR" dirty="0">
                <a:solidFill>
                  <a:srgbClr val="5D2C68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1FFCF72-44AB-21A2-70C1-EF3FFEE7D773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2888663-2E58-9391-4E3E-F5AC0FDC55ED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8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EE3CEB5-BD97-6567-C210-1D6FE40DAEC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E6FAEF8-B0C1-A9EC-FAA6-7189C316E4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7" b="8757"/>
          <a:stretch/>
        </p:blipFill>
        <p:spPr>
          <a:xfrm>
            <a:off x="3285356" y="2009459"/>
            <a:ext cx="6551663" cy="368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952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Char"/>
      </p:transition>
    </mc:Choice>
    <mc:Fallback xmlns=""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6967-6833-AFB9-B741-972296E05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3">
            <a:extLst>
              <a:ext uri="{FF2B5EF4-FFF2-40B4-BE49-F238E27FC236}">
                <a16:creationId xmlns:a16="http://schemas.microsoft.com/office/drawing/2014/main" id="{8852D7B7-E16B-73C2-BE1C-9136F89131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2"/>
          <a:stretch/>
        </p:blipFill>
        <p:spPr>
          <a:xfrm rot="5400000">
            <a:off x="6139593" y="2808124"/>
            <a:ext cx="828256" cy="1506533"/>
          </a:xfrm>
          <a:prstGeom prst="rect">
            <a:avLst/>
          </a:prstGeom>
        </p:spPr>
      </p:pic>
      <p:pic>
        <p:nvPicPr>
          <p:cNvPr id="38" name="Image 2" hidden="1">
            <a:extLst>
              <a:ext uri="{FF2B5EF4-FFF2-40B4-BE49-F238E27FC236}">
                <a16:creationId xmlns:a16="http://schemas.microsoft.com/office/drawing/2014/main" id="{8DBF6E84-5166-7BFD-765F-B9A862A16B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83"/>
          <a:stretch/>
        </p:blipFill>
        <p:spPr>
          <a:xfrm rot="5400000">
            <a:off x="9681512" y="2790825"/>
            <a:ext cx="996631" cy="173490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D750DBC0-0FC2-11B7-5517-EBBD726555CB}"/>
              </a:ext>
            </a:extLst>
          </p:cNvPr>
          <p:cNvSpPr/>
          <p:nvPr/>
        </p:nvSpPr>
        <p:spPr>
          <a:xfrm>
            <a:off x="0" y="0"/>
            <a:ext cx="12191996" cy="6802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0C5FE6-A70A-465D-A66B-F07DC86EAD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D69680F-0E61-507F-251C-7D6585EE08B7}"/>
              </a:ext>
            </a:extLst>
          </p:cNvPr>
          <p:cNvGrpSpPr/>
          <p:nvPr/>
        </p:nvGrpSpPr>
        <p:grpSpPr>
          <a:xfrm>
            <a:off x="3911712" y="55409"/>
            <a:ext cx="8280288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C69A621-E63E-7547-01AC-72824F53807C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53A3A732-A521-8CBB-CF76-F5817199DCB7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D61D40B2-EEA9-DF80-5419-D71CD4F4F43C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7AF63E7-2F6E-7133-B1ED-F426039EE074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أنواع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255DEBA-F700-5D93-CEAF-C742A684B00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64AC647-EB31-A1FA-6D1F-4CA9B6F8D7F8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8BB8258-4C36-6493-2B49-BDAFB8C297AB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0B947D35-0A12-843C-1DB6-1EC41F942753}"/>
              </a:ext>
            </a:extLst>
          </p:cNvPr>
          <p:cNvSpPr txBox="1"/>
          <p:nvPr/>
        </p:nvSpPr>
        <p:spPr>
          <a:xfrm>
            <a:off x="2175063" y="4615629"/>
            <a:ext cx="3096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dirty="0">
                <a:latin typeface="Janna LT" panose="01000000000000000000" pitchFamily="2" charset="-78"/>
                <a:cs typeface="Janna LT" panose="01000000000000000000" pitchFamily="2" charset="-78"/>
              </a:rPr>
              <a:t> </a:t>
            </a:r>
            <a:endParaRPr lang="fr-FR" sz="2000" dirty="0">
              <a:latin typeface="Janna LT" panose="01000000000000000000" pitchFamily="2" charset="-78"/>
              <a:cs typeface="Janna LT" panose="01000000000000000000" pitchFamily="2" charset="-7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3F9848-A16B-BBB8-7F05-051CBF054F49}"/>
              </a:ext>
            </a:extLst>
          </p:cNvPr>
          <p:cNvGrpSpPr/>
          <p:nvPr/>
        </p:nvGrpSpPr>
        <p:grpSpPr>
          <a:xfrm>
            <a:off x="-7252512" y="1223738"/>
            <a:ext cx="7885497" cy="599002"/>
            <a:chOff x="2769083" y="1544828"/>
            <a:chExt cx="7885497" cy="59900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8C43446-D7C1-CB6A-BD30-3440ED608D61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CFDEDE53-335E-6D12-8D86-B34D0289501B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1EAE6427-ED3D-874A-1E64-AB868F081504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0487708-CC6F-1C71-DB96-C6AFAF1CD3D6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مفهوم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B0C6D59-8541-0D6D-0215-41FF2D056FB5}"/>
              </a:ext>
            </a:extLst>
          </p:cNvPr>
          <p:cNvGrpSpPr/>
          <p:nvPr/>
        </p:nvGrpSpPr>
        <p:grpSpPr>
          <a:xfrm>
            <a:off x="-7386345" y="2239536"/>
            <a:ext cx="8019330" cy="599002"/>
            <a:chOff x="2882900" y="2560626"/>
            <a:chExt cx="7771680" cy="599002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7EE599B-63C4-56A4-9FC6-CA4D4EB4B7B3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A038105F-684D-E022-1B5D-BF28453606D2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F968F450-FB6B-6057-3906-0A159FFF7C69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A72A504-335D-7673-8DA3-E65684CA9B4C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 err="1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أهيمة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 التخطيط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679B6EE-5D73-C590-DD68-E2B370ED9306}"/>
              </a:ext>
            </a:extLst>
          </p:cNvPr>
          <p:cNvGrpSpPr/>
          <p:nvPr/>
        </p:nvGrpSpPr>
        <p:grpSpPr>
          <a:xfrm>
            <a:off x="-6617512" y="3315900"/>
            <a:ext cx="7885497" cy="599002"/>
            <a:chOff x="2769083" y="4592221"/>
            <a:chExt cx="7885497" cy="59900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482F8C5C-20EA-F0B7-8077-31F5677319A0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BF8D166C-5887-B26D-0DBA-BA1FD9E7B68C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A7963163-448D-4479-1285-32DB733ED122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B534982-EA11-6368-3BA2-FDC4B0C0FEBB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40189BC-5EFE-3E5A-2223-82AE64D4D2B0}"/>
              </a:ext>
            </a:extLst>
          </p:cNvPr>
          <p:cNvGrpSpPr/>
          <p:nvPr/>
        </p:nvGrpSpPr>
        <p:grpSpPr>
          <a:xfrm>
            <a:off x="-7252512" y="4261766"/>
            <a:ext cx="7885497" cy="599002"/>
            <a:chOff x="2769083" y="4592221"/>
            <a:chExt cx="7885497" cy="599002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64C548D-4B24-B087-CCE6-08FC932C76EF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64EACC75-E029-E342-BCCD-741535B07BC8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E55D7B4C-82C4-AA20-4327-AC429912E980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64DEF42-C25B-804A-8546-BBE49CE86463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أدوات التخطيط</a:t>
              </a:r>
              <a:endParaRPr lang="fr-FR" dirty="0">
                <a:effectLst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FE39A09-AE72-A38B-3B95-00797F82BF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" t="11783" b="4651"/>
          <a:stretch/>
        </p:blipFill>
        <p:spPr>
          <a:xfrm>
            <a:off x="5211089" y="2879452"/>
            <a:ext cx="2546230" cy="1393152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A8F8673C-436B-E4CE-665D-146C498EC80A}"/>
              </a:ext>
            </a:extLst>
          </p:cNvPr>
          <p:cNvGrpSpPr/>
          <p:nvPr/>
        </p:nvGrpSpPr>
        <p:grpSpPr>
          <a:xfrm>
            <a:off x="-7252512" y="5243200"/>
            <a:ext cx="7885497" cy="599002"/>
            <a:chOff x="2769083" y="4592221"/>
            <a:chExt cx="7885497" cy="599002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180D31AE-415E-F70B-D1FC-15DBF9695C3B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A76E4A0B-AA3A-0A13-23FC-D78128820999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5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B9B04E86-8469-64DD-8BA8-457C45FB6EC4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FF6241F-A129-CBDA-89FA-8C7AF809A59E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1FB7B93-CA9C-BD50-16AC-50D7183FEED4}"/>
              </a:ext>
            </a:extLst>
          </p:cNvPr>
          <p:cNvGrpSpPr/>
          <p:nvPr/>
        </p:nvGrpSpPr>
        <p:grpSpPr>
          <a:xfrm>
            <a:off x="8534400" y="2178189"/>
            <a:ext cx="2938022" cy="2501621"/>
            <a:chOff x="8534400" y="1822728"/>
            <a:chExt cx="2938022" cy="2501621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049301A-494E-8418-D9A4-43F0628E4F74}"/>
                </a:ext>
              </a:extLst>
            </p:cNvPr>
            <p:cNvSpPr/>
            <p:nvPr/>
          </p:nvSpPr>
          <p:spPr>
            <a:xfrm>
              <a:off x="8534400" y="1822728"/>
              <a:ext cx="2938022" cy="477386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latin typeface="Janna LT" panose="01000000000000000000" pitchFamily="2" charset="-78"/>
                  <a:cs typeface="Janna LT" panose="01000000000000000000" pitchFamily="2" charset="-78"/>
                </a:rPr>
                <a:t>التخطيط بعيد المدى : 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6638690-241B-F096-CE1B-316F4B2F5D4A}"/>
                </a:ext>
              </a:extLst>
            </p:cNvPr>
            <p:cNvSpPr/>
            <p:nvPr/>
          </p:nvSpPr>
          <p:spPr>
            <a:xfrm>
              <a:off x="8534400" y="2281288"/>
              <a:ext cx="2938022" cy="2043061"/>
            </a:xfrm>
            <a:prstGeom prst="rect">
              <a:avLst/>
            </a:prstGeom>
            <a:noFill/>
            <a:ln w="38100">
              <a:solidFill>
                <a:srgbClr val="BB8E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5D2C68"/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9964200-A136-6A19-A716-BC7C328DCDD7}"/>
              </a:ext>
            </a:extLst>
          </p:cNvPr>
          <p:cNvGrpSpPr/>
          <p:nvPr/>
        </p:nvGrpSpPr>
        <p:grpSpPr>
          <a:xfrm>
            <a:off x="1498286" y="2178189"/>
            <a:ext cx="2938022" cy="2501621"/>
            <a:chOff x="1498286" y="1822728"/>
            <a:chExt cx="2938022" cy="2501621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C10EF02C-08CE-9CD7-F7B7-D516A2E2AB4F}"/>
                </a:ext>
              </a:extLst>
            </p:cNvPr>
            <p:cNvSpPr/>
            <p:nvPr/>
          </p:nvSpPr>
          <p:spPr>
            <a:xfrm>
              <a:off x="1498286" y="1822728"/>
              <a:ext cx="2938022" cy="477386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latin typeface="Janna LT" panose="01000000000000000000" pitchFamily="2" charset="-78"/>
                  <a:cs typeface="Janna LT" panose="01000000000000000000" pitchFamily="2" charset="-78"/>
                </a:rPr>
                <a:t>التخطيط قصير المدى :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1A1C84C7-B354-DC5F-F248-039218CEF7DF}"/>
                </a:ext>
              </a:extLst>
            </p:cNvPr>
            <p:cNvSpPr/>
            <p:nvPr/>
          </p:nvSpPr>
          <p:spPr>
            <a:xfrm>
              <a:off x="1498286" y="2281288"/>
              <a:ext cx="2938022" cy="2043061"/>
            </a:xfrm>
            <a:prstGeom prst="rect">
              <a:avLst/>
            </a:prstGeom>
            <a:noFill/>
            <a:ln w="38100">
              <a:solidFill>
                <a:srgbClr val="BB8E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r" rtl="1">
                <a:buFont typeface="Arial" panose="020B0604020202020204" pitchFamily="34" charset="0"/>
                <a:buChar char="•"/>
              </a:pPr>
              <a:endParaRPr lang="ar-MA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E2D90D2-4434-260A-6193-F8BC7FE4EA64}"/>
              </a:ext>
            </a:extLst>
          </p:cNvPr>
          <p:cNvGrpSpPr/>
          <p:nvPr/>
        </p:nvGrpSpPr>
        <p:grpSpPr>
          <a:xfrm>
            <a:off x="5016343" y="2178189"/>
            <a:ext cx="2938022" cy="2501621"/>
            <a:chOff x="5016343" y="2178189"/>
            <a:chExt cx="2938022" cy="2501621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6898529-DF68-A3DA-0532-5F7020D4171E}"/>
                </a:ext>
              </a:extLst>
            </p:cNvPr>
            <p:cNvSpPr/>
            <p:nvPr/>
          </p:nvSpPr>
          <p:spPr>
            <a:xfrm>
              <a:off x="5016343" y="2178189"/>
              <a:ext cx="2938022" cy="477386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latin typeface="Janna LT" panose="01000000000000000000" pitchFamily="2" charset="-78"/>
                  <a:cs typeface="Janna LT" panose="01000000000000000000" pitchFamily="2" charset="-78"/>
                </a:rPr>
                <a:t>التخطيط متوسط المدى : 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9A601F06-CA46-6F8B-3DD6-A63196D56C85}"/>
                </a:ext>
              </a:extLst>
            </p:cNvPr>
            <p:cNvSpPr/>
            <p:nvPr/>
          </p:nvSpPr>
          <p:spPr>
            <a:xfrm>
              <a:off x="5016343" y="2636749"/>
              <a:ext cx="2938022" cy="2043061"/>
            </a:xfrm>
            <a:prstGeom prst="rect">
              <a:avLst/>
            </a:prstGeom>
            <a:solidFill>
              <a:srgbClr val="FCE9DC"/>
            </a:solidFill>
            <a:ln w="38100">
              <a:solidFill>
                <a:srgbClr val="BB8E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marR="0" indent="-285750" algn="r" rtl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endParaRPr lang="fr-FR" sz="20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98C1AE06-6622-9A29-A310-4AE081BA7DBD}"/>
              </a:ext>
            </a:extLst>
          </p:cNvPr>
          <p:cNvSpPr txBox="1"/>
          <p:nvPr/>
        </p:nvSpPr>
        <p:spPr>
          <a:xfrm>
            <a:off x="8695267" y="2838526"/>
            <a:ext cx="2650066" cy="1785104"/>
          </a:xfrm>
          <a:prstGeom prst="rect">
            <a:avLst/>
          </a:prstGeom>
          <a:solidFill>
            <a:srgbClr val="FCE9DC"/>
          </a:solidFill>
        </p:spPr>
        <p:txBody>
          <a:bodyPr wrap="square" rtlCol="0">
            <a:spAutoFit/>
          </a:bodyPr>
          <a:lstStyle/>
          <a:p>
            <a:pPr algn="r"/>
            <a:endParaRPr lang="ar-MA" sz="2000" dirty="0">
              <a:solidFill>
                <a:srgbClr val="5D2C68"/>
              </a:solidFill>
              <a:latin typeface="Janna LT" panose="01000000000000000000" pitchFamily="2" charset="-78"/>
              <a:cs typeface="Janna LT" panose="01000000000000000000" pitchFamily="2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تنظيم سنوي </a:t>
            </a:r>
            <a:r>
              <a:rPr lang="ar-M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وضع الخطوط الرئيسية لتنفيذ برنامج دراسي على مدى سنة دراسية</a:t>
            </a:r>
            <a:r>
              <a:rPr lang="ar-M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  <a:endParaRPr lang="fr-FR" sz="1800" kern="100" dirty="0">
              <a:solidFill>
                <a:srgbClr val="5D2C68"/>
              </a:solidFill>
              <a:effectLst/>
              <a:latin typeface="Janna LT" panose="01000000000000000000" pitchFamily="2" charset="-78"/>
              <a:ea typeface="Calibri" panose="020F0502020204030204" pitchFamily="34" charset="0"/>
              <a:cs typeface="Janna LT" panose="01000000000000000000" pitchFamily="2" charset="-78"/>
            </a:endParaRPr>
          </a:p>
          <a:p>
            <a:pPr algn="ctr"/>
            <a:endParaRPr lang="fr-FR" dirty="0">
              <a:solidFill>
                <a:srgbClr val="5D2C68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F4C4E25-4E4B-C127-12B7-4C2858872D32}"/>
              </a:ext>
            </a:extLst>
          </p:cNvPr>
          <p:cNvSpPr txBox="1"/>
          <p:nvPr/>
        </p:nvSpPr>
        <p:spPr>
          <a:xfrm>
            <a:off x="5156663" y="3114135"/>
            <a:ext cx="2658159" cy="923330"/>
          </a:xfrm>
          <a:prstGeom prst="rect">
            <a:avLst/>
          </a:prstGeom>
          <a:solidFill>
            <a:srgbClr val="FCE9DC"/>
          </a:solidFill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تخطيط مرحلي ي</a:t>
            </a:r>
            <a:r>
              <a:rPr lang="ar-MA" sz="1800" kern="100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غ</a:t>
            </a:r>
            <a:r>
              <a:rPr lang="ar-S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طي مرحلة متوسطة</a:t>
            </a:r>
            <a:r>
              <a:rPr lang="ar-M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  <a:endParaRPr lang="fr-FR" sz="1800" kern="100" dirty="0">
              <a:solidFill>
                <a:srgbClr val="5D2C68"/>
              </a:solidFill>
              <a:effectLst/>
              <a:latin typeface="Janna LT" panose="01000000000000000000" pitchFamily="2" charset="-78"/>
              <a:ea typeface="Calibri" panose="020F0502020204030204" pitchFamily="34" charset="0"/>
              <a:cs typeface="Janna LT" panose="01000000000000000000" pitchFamily="2" charset="-78"/>
            </a:endParaRPr>
          </a:p>
          <a:p>
            <a:endParaRPr lang="fr-FR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015D718-35BC-2E24-F929-25CED7C42841}"/>
              </a:ext>
            </a:extLst>
          </p:cNvPr>
          <p:cNvSpPr txBox="1"/>
          <p:nvPr/>
        </p:nvSpPr>
        <p:spPr>
          <a:xfrm>
            <a:off x="1769060" y="3176266"/>
            <a:ext cx="2440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يغطي فترة زمنية جد قصيرة</a:t>
            </a:r>
            <a:r>
              <a:rPr lang="ar-MA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 عمل حصة أو مقطع تعلمي</a:t>
            </a:r>
            <a:r>
              <a:rPr lang="ar-MA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0A685A5-A31E-B36C-152F-CB3B15B9F696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FCBA7A7-A8E9-BACE-221E-AD10800A4160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9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49283C8-F34B-9E57-4B68-20B7105C099E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85212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5DAF5-4D38-0DB3-E236-06487090E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A18356-12E1-D2E6-B01C-4CE369AC2F2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7A1E918-D33B-DC02-9F90-D8C77AD99237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AF9330F-B2A6-4F4D-81FE-F4A245181423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2D02A4F-8D68-C347-DDEE-6D4C94DE2B4C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501D7616-BA5E-3FD5-2AEF-93F4B511C1C5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182E0D5-F35A-690A-1FB7-88CE0E41C4E8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أنواع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F21BC2D-3CF2-9BB3-54C2-A94ABDA3BB87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AEB7F8C-E496-AB3A-C296-74D464A87D03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0D6AB57-B64D-CCC8-020E-C93F8EE6482A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53E3FA81-9C6C-187A-A854-A0058716669C}"/>
              </a:ext>
            </a:extLst>
          </p:cNvPr>
          <p:cNvSpPr txBox="1"/>
          <p:nvPr/>
        </p:nvSpPr>
        <p:spPr>
          <a:xfrm>
            <a:off x="2175063" y="4615629"/>
            <a:ext cx="3096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dirty="0">
                <a:latin typeface="Janna LT" panose="01000000000000000000" pitchFamily="2" charset="-78"/>
                <a:cs typeface="Janna LT" panose="01000000000000000000" pitchFamily="2" charset="-78"/>
              </a:rPr>
              <a:t> </a:t>
            </a:r>
            <a:endParaRPr lang="fr-FR" sz="2000" dirty="0">
              <a:latin typeface="Janna LT" panose="01000000000000000000" pitchFamily="2" charset="-78"/>
              <a:cs typeface="Janna LT" panose="01000000000000000000" pitchFamily="2" charset="-7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2914B55-12FD-5917-377C-C6CA439A7DA2}"/>
              </a:ext>
            </a:extLst>
          </p:cNvPr>
          <p:cNvGrpSpPr/>
          <p:nvPr/>
        </p:nvGrpSpPr>
        <p:grpSpPr>
          <a:xfrm>
            <a:off x="-7252512" y="1223738"/>
            <a:ext cx="7885497" cy="599002"/>
            <a:chOff x="2769083" y="1544828"/>
            <a:chExt cx="7885497" cy="59900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17BF7E2-4253-973B-6EA5-89B158711FE6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E1162603-08DF-74C0-45B2-6E63D44E1302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743B8993-2449-ADC9-8694-6E1CAC7F2EA2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D710FA8-E561-B4F7-A1E9-CA623D7E812F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مفهوم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C83244C-DA6B-65D6-B5F3-3CE4F3D53ED7}"/>
              </a:ext>
            </a:extLst>
          </p:cNvPr>
          <p:cNvGrpSpPr/>
          <p:nvPr/>
        </p:nvGrpSpPr>
        <p:grpSpPr>
          <a:xfrm>
            <a:off x="-7386345" y="2239536"/>
            <a:ext cx="8019330" cy="599002"/>
            <a:chOff x="2882900" y="2560626"/>
            <a:chExt cx="7771680" cy="599002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A2C980D-2879-2B2E-BCCE-C271F2F8717D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DD3DC903-C9FB-1B6A-FBF2-8F124BA17F28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299477EF-B1B5-AA62-79B1-4F7443B5A9D2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9B4879D-E39D-017B-1DD1-BE6303CB388D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 err="1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أهيمة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 التخطيط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6D286C6-12D5-6BA6-6926-C8E0E5440E48}"/>
              </a:ext>
            </a:extLst>
          </p:cNvPr>
          <p:cNvGrpSpPr/>
          <p:nvPr/>
        </p:nvGrpSpPr>
        <p:grpSpPr>
          <a:xfrm>
            <a:off x="-6617512" y="3315900"/>
            <a:ext cx="7885497" cy="599002"/>
            <a:chOff x="2769083" y="4592221"/>
            <a:chExt cx="7885497" cy="59900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27B0EE2-46A1-17C3-CEB1-554581536E78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BD1A0747-B60A-6C1B-887E-0817F86157C6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AD864581-A3B0-F370-2660-537EDFB7BF46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F9DD7D3-C184-53BA-0FA8-3292FA408E9C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48BCF05-AB98-A8E4-91B6-9B73E56D9D7C}"/>
              </a:ext>
            </a:extLst>
          </p:cNvPr>
          <p:cNvGrpSpPr/>
          <p:nvPr/>
        </p:nvGrpSpPr>
        <p:grpSpPr>
          <a:xfrm>
            <a:off x="-7252512" y="4261766"/>
            <a:ext cx="7885497" cy="599002"/>
            <a:chOff x="2769083" y="4592221"/>
            <a:chExt cx="7885497" cy="599002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1C22548F-7DC1-8985-8235-023B50CA4F65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D2879C31-D333-9965-2E51-9FE1003F2D9D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BFEA68F6-B59F-4310-63AC-A9BF5946678D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4BC532-0366-848A-D23A-AAA30B3CAC97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أدوات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63470E8-5D25-62B0-C729-3B0D50D99045}"/>
              </a:ext>
            </a:extLst>
          </p:cNvPr>
          <p:cNvGrpSpPr/>
          <p:nvPr/>
        </p:nvGrpSpPr>
        <p:grpSpPr>
          <a:xfrm>
            <a:off x="-7252512" y="5243200"/>
            <a:ext cx="7885497" cy="599002"/>
            <a:chOff x="2769083" y="4592221"/>
            <a:chExt cx="7885497" cy="599002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71CFA1C-DB5A-5D1B-B038-0F595D3D46A7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95CF2AEE-E577-D29F-6702-A6F89DA52BB7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5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09ECC15B-0EF8-3F1C-9401-7850C31E7C80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3AE312E-7C09-14D5-9448-6D489436079D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1475AE1-15D7-175C-576A-F0A84A2E9FDC}"/>
              </a:ext>
            </a:extLst>
          </p:cNvPr>
          <p:cNvGrpSpPr/>
          <p:nvPr/>
        </p:nvGrpSpPr>
        <p:grpSpPr>
          <a:xfrm>
            <a:off x="1498286" y="1138179"/>
            <a:ext cx="10090531" cy="4704010"/>
            <a:chOff x="5168192" y="1822728"/>
            <a:chExt cx="2938022" cy="2501621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62D81AD2-A3B6-BDA4-E78E-374B0C3891F6}"/>
                </a:ext>
              </a:extLst>
            </p:cNvPr>
            <p:cNvSpPr/>
            <p:nvPr/>
          </p:nvSpPr>
          <p:spPr>
            <a:xfrm>
              <a:off x="5168192" y="1822728"/>
              <a:ext cx="2938022" cy="477386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latin typeface="Janna LT" panose="01000000000000000000" pitchFamily="2" charset="-78"/>
                  <a:cs typeface="Janna LT" panose="01000000000000000000" pitchFamily="2" charset="-78"/>
                </a:rPr>
                <a:t>التخطيط متوسط المدى : 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35765F7-CF80-7C3C-DC5A-C66C4E9E654F}"/>
                </a:ext>
              </a:extLst>
            </p:cNvPr>
            <p:cNvSpPr/>
            <p:nvPr/>
          </p:nvSpPr>
          <p:spPr>
            <a:xfrm>
              <a:off x="5168192" y="2281288"/>
              <a:ext cx="2938022" cy="2043061"/>
            </a:xfrm>
            <a:prstGeom prst="rect">
              <a:avLst/>
            </a:prstGeom>
            <a:noFill/>
            <a:ln w="38100">
              <a:solidFill>
                <a:srgbClr val="BB8E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marR="0" indent="-285750" algn="r" rtl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endParaRPr lang="fr-FR" sz="20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040EE7-4404-FC80-5E12-742B584E250D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348C21D-69C0-3EE7-BB6E-745DED8C4BF4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10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7DECEDA-5069-69B3-2B63-5EE6D109EF9E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45E3C467-B129-54FA-550E-2EE4FEFE50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" t="11783" b="4651"/>
          <a:stretch/>
        </p:blipFill>
        <p:spPr>
          <a:xfrm>
            <a:off x="3115666" y="2035848"/>
            <a:ext cx="6919879" cy="378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67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7C9FE-041B-289D-AFF8-1D7A81866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2">
            <a:extLst>
              <a:ext uri="{FF2B5EF4-FFF2-40B4-BE49-F238E27FC236}">
                <a16:creationId xmlns:a16="http://schemas.microsoft.com/office/drawing/2014/main" id="{ABE514CA-534D-3667-4C2E-6E5A39584C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43"/>
          <a:stretch/>
        </p:blipFill>
        <p:spPr>
          <a:xfrm>
            <a:off x="2102262" y="3239893"/>
            <a:ext cx="1730069" cy="853354"/>
          </a:xfrm>
          <a:prstGeom prst="rect">
            <a:avLst/>
          </a:prstGeom>
        </p:spPr>
      </p:pic>
      <p:pic>
        <p:nvPicPr>
          <p:cNvPr id="38" name="Image 2">
            <a:extLst>
              <a:ext uri="{FF2B5EF4-FFF2-40B4-BE49-F238E27FC236}">
                <a16:creationId xmlns:a16="http://schemas.microsoft.com/office/drawing/2014/main" id="{B437C7E1-E92C-6E7C-8484-1C5E2DC6DF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83"/>
          <a:stretch/>
        </p:blipFill>
        <p:spPr>
          <a:xfrm rot="5400000">
            <a:off x="9681512" y="2790825"/>
            <a:ext cx="996631" cy="173490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B1687598-8F78-598C-E833-145C64C2741E}"/>
              </a:ext>
            </a:extLst>
          </p:cNvPr>
          <p:cNvSpPr/>
          <p:nvPr/>
        </p:nvSpPr>
        <p:spPr>
          <a:xfrm>
            <a:off x="0" y="0"/>
            <a:ext cx="12191996" cy="6802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AEB736-6040-9981-6E94-834B1CEE7F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83017B0-4A1E-AEBF-CF78-EE47024EF783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14C9846-0F73-1F7C-7953-EDAA4ADB441B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A1774FB6-4621-C4EC-C20F-837568378927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18A5EE23-48EB-6A4C-2F8B-ECB2AE7A188D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360BA81-8E32-7FCA-0AE3-FE2E443EEC75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أنواع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A1EE224-C1EC-269E-03EA-0135D46E370F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CA4E641-3D77-E443-BF46-AB0FFE8A24FC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F021DCA-531B-86CE-D23D-47942F58EB1B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4DD691A2-AEFE-D81B-E23E-A04A34E89FA5}"/>
              </a:ext>
            </a:extLst>
          </p:cNvPr>
          <p:cNvSpPr txBox="1"/>
          <p:nvPr/>
        </p:nvSpPr>
        <p:spPr>
          <a:xfrm>
            <a:off x="2175063" y="4615629"/>
            <a:ext cx="3096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dirty="0">
                <a:latin typeface="Janna LT" panose="01000000000000000000" pitchFamily="2" charset="-78"/>
                <a:cs typeface="Janna LT" panose="01000000000000000000" pitchFamily="2" charset="-78"/>
              </a:rPr>
              <a:t> </a:t>
            </a:r>
            <a:endParaRPr lang="fr-FR" sz="2000" dirty="0">
              <a:latin typeface="Janna LT" panose="01000000000000000000" pitchFamily="2" charset="-78"/>
              <a:cs typeface="Janna LT" panose="01000000000000000000" pitchFamily="2" charset="-7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0D27EC8-6DAF-BF7E-D7A4-1F262E2F4B80}"/>
              </a:ext>
            </a:extLst>
          </p:cNvPr>
          <p:cNvGrpSpPr/>
          <p:nvPr/>
        </p:nvGrpSpPr>
        <p:grpSpPr>
          <a:xfrm>
            <a:off x="-7252512" y="1223738"/>
            <a:ext cx="7885497" cy="599002"/>
            <a:chOff x="2769083" y="1544828"/>
            <a:chExt cx="7885497" cy="59900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83521E6-0656-7C94-8892-A07324FBFBCF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539570F-558E-922E-D5AF-0DBB8EC83CE9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7994949-EF31-9A60-1BEF-A9FA6E1EC0E1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EC1B8A2-C3D4-6D2E-C825-8540AD1E8515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مفهوم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2E88048-F7AB-D113-C7A4-B9802BD4A862}"/>
              </a:ext>
            </a:extLst>
          </p:cNvPr>
          <p:cNvGrpSpPr/>
          <p:nvPr/>
        </p:nvGrpSpPr>
        <p:grpSpPr>
          <a:xfrm>
            <a:off x="-7386345" y="2239536"/>
            <a:ext cx="8019330" cy="599002"/>
            <a:chOff x="2882900" y="2560626"/>
            <a:chExt cx="7771680" cy="599002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8B191AB5-62CB-1496-AFC7-5E0C23F37D73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DE49424F-F66A-954C-0F21-9C0F84382DB8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E236FC10-1F17-ED27-7F8E-D4DCD166A63D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DE11319-CA40-6959-8076-43293A1F65B1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 err="1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أهيمة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 التخطيط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pic>
        <p:nvPicPr>
          <p:cNvPr id="2" name="Image 2">
            <a:extLst>
              <a:ext uri="{FF2B5EF4-FFF2-40B4-BE49-F238E27FC236}">
                <a16:creationId xmlns:a16="http://schemas.microsoft.com/office/drawing/2014/main" id="{5F3FD0FA-33CC-B944-0309-4BDB217059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43"/>
          <a:stretch/>
        </p:blipFill>
        <p:spPr>
          <a:xfrm>
            <a:off x="1560842" y="2998532"/>
            <a:ext cx="2812907" cy="1387462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E6607E8D-6F45-76A0-DF70-9B71A1335190}"/>
              </a:ext>
            </a:extLst>
          </p:cNvPr>
          <p:cNvGrpSpPr/>
          <p:nvPr/>
        </p:nvGrpSpPr>
        <p:grpSpPr>
          <a:xfrm>
            <a:off x="-6617512" y="3315900"/>
            <a:ext cx="7885497" cy="599002"/>
            <a:chOff x="2769083" y="4592221"/>
            <a:chExt cx="7885497" cy="59900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4B7C504F-7C2B-60EA-13F1-3446D227D9FC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55E314D-665C-7F9E-0AA7-14670B5AD768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BC7493EF-C656-1226-6EA6-B8C07C7E0DBF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FB9C494-6AEB-AE78-B9D5-CFC944371D0D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D39F42D-29D6-BC5E-ADF3-DEF3A6DB18BD}"/>
              </a:ext>
            </a:extLst>
          </p:cNvPr>
          <p:cNvGrpSpPr/>
          <p:nvPr/>
        </p:nvGrpSpPr>
        <p:grpSpPr>
          <a:xfrm>
            <a:off x="-7252512" y="4261766"/>
            <a:ext cx="7885497" cy="599002"/>
            <a:chOff x="2769083" y="4592221"/>
            <a:chExt cx="7885497" cy="599002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7766AEF-A70E-026F-C65A-CAF518BABDB1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E25DA418-0934-FB1F-FEAB-15D4A02B8C2C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11384B70-D0AD-16D0-A4C3-11A1C0095A74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7394159-8D7F-9BF8-A11D-69F2A511BFC9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أدوات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438C921-08A4-9B8E-757F-1AB14D576C6E}"/>
              </a:ext>
            </a:extLst>
          </p:cNvPr>
          <p:cNvGrpSpPr/>
          <p:nvPr/>
        </p:nvGrpSpPr>
        <p:grpSpPr>
          <a:xfrm>
            <a:off x="-7252512" y="5243200"/>
            <a:ext cx="7885497" cy="599002"/>
            <a:chOff x="2769083" y="4592221"/>
            <a:chExt cx="7885497" cy="599002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3DF2D7C-2196-711D-A9C8-2B9E0FFC55F9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0F75991E-2E05-D59B-2AE3-B3C121EDF127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5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479FDF1B-5191-B7CD-ACAC-0A4E3D385354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19B3954-7167-2FA9-3562-51A1381D9486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B6887DB-89D2-A359-3D48-250C38EF6628}"/>
              </a:ext>
            </a:extLst>
          </p:cNvPr>
          <p:cNvGrpSpPr/>
          <p:nvPr/>
        </p:nvGrpSpPr>
        <p:grpSpPr>
          <a:xfrm>
            <a:off x="8534400" y="2178189"/>
            <a:ext cx="2938022" cy="2501621"/>
            <a:chOff x="8534400" y="1822728"/>
            <a:chExt cx="2938022" cy="2501621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5BC098F7-B42B-11FD-53BF-CC3356722F06}"/>
                </a:ext>
              </a:extLst>
            </p:cNvPr>
            <p:cNvSpPr/>
            <p:nvPr/>
          </p:nvSpPr>
          <p:spPr>
            <a:xfrm>
              <a:off x="8534400" y="1822728"/>
              <a:ext cx="2938022" cy="477386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latin typeface="Janna LT" panose="01000000000000000000" pitchFamily="2" charset="-78"/>
                  <a:cs typeface="Janna LT" panose="01000000000000000000" pitchFamily="2" charset="-78"/>
                </a:rPr>
                <a:t>التخطيط بعيد المدى : 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23E4C0F1-AE81-709B-CC20-FFA2451BEBC2}"/>
                </a:ext>
              </a:extLst>
            </p:cNvPr>
            <p:cNvSpPr/>
            <p:nvPr/>
          </p:nvSpPr>
          <p:spPr>
            <a:xfrm>
              <a:off x="8534400" y="2281288"/>
              <a:ext cx="2938022" cy="2043061"/>
            </a:xfrm>
            <a:prstGeom prst="rect">
              <a:avLst/>
            </a:prstGeom>
            <a:noFill/>
            <a:ln w="38100">
              <a:solidFill>
                <a:srgbClr val="BB8E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5D2C68"/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7D83A6E-D035-4046-1887-D4B43DDFF760}"/>
              </a:ext>
            </a:extLst>
          </p:cNvPr>
          <p:cNvGrpSpPr/>
          <p:nvPr/>
        </p:nvGrpSpPr>
        <p:grpSpPr>
          <a:xfrm>
            <a:off x="1498286" y="2178189"/>
            <a:ext cx="2938022" cy="2501621"/>
            <a:chOff x="1498286" y="1822728"/>
            <a:chExt cx="2938022" cy="2501621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6E3E398A-BB3C-20D1-624D-4C4F8D04BD1C}"/>
                </a:ext>
              </a:extLst>
            </p:cNvPr>
            <p:cNvSpPr/>
            <p:nvPr/>
          </p:nvSpPr>
          <p:spPr>
            <a:xfrm>
              <a:off x="1498286" y="1822728"/>
              <a:ext cx="2938022" cy="477386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latin typeface="Janna LT" panose="01000000000000000000" pitchFamily="2" charset="-78"/>
                  <a:cs typeface="Janna LT" panose="01000000000000000000" pitchFamily="2" charset="-78"/>
                </a:rPr>
                <a:t>التخطيط قصير المدى :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F9973E3-D2CE-BCD6-3FDF-F89F3E1504A4}"/>
                </a:ext>
              </a:extLst>
            </p:cNvPr>
            <p:cNvSpPr/>
            <p:nvPr/>
          </p:nvSpPr>
          <p:spPr>
            <a:xfrm>
              <a:off x="1498286" y="2281288"/>
              <a:ext cx="2938022" cy="2043061"/>
            </a:xfrm>
            <a:prstGeom prst="rect">
              <a:avLst/>
            </a:prstGeom>
            <a:noFill/>
            <a:ln w="38100">
              <a:solidFill>
                <a:srgbClr val="BB8E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r" rtl="1">
                <a:buFont typeface="Arial" panose="020B0604020202020204" pitchFamily="34" charset="0"/>
                <a:buChar char="•"/>
              </a:pPr>
              <a:endParaRPr lang="ar-MA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059405A0-99CA-3EB3-759F-2DAFE5A43590}"/>
              </a:ext>
            </a:extLst>
          </p:cNvPr>
          <p:cNvSpPr txBox="1"/>
          <p:nvPr/>
        </p:nvSpPr>
        <p:spPr>
          <a:xfrm>
            <a:off x="8695267" y="2838526"/>
            <a:ext cx="2650066" cy="1785104"/>
          </a:xfrm>
          <a:prstGeom prst="rect">
            <a:avLst/>
          </a:prstGeom>
          <a:solidFill>
            <a:srgbClr val="FCE9DC"/>
          </a:solidFill>
        </p:spPr>
        <p:txBody>
          <a:bodyPr wrap="square" rtlCol="0">
            <a:spAutoFit/>
          </a:bodyPr>
          <a:lstStyle/>
          <a:p>
            <a:pPr algn="r"/>
            <a:endParaRPr lang="ar-MA" sz="2000" dirty="0">
              <a:solidFill>
                <a:srgbClr val="5D2C68"/>
              </a:solidFill>
              <a:latin typeface="Janna LT" panose="01000000000000000000" pitchFamily="2" charset="-78"/>
              <a:cs typeface="Janna LT" panose="01000000000000000000" pitchFamily="2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تنظيم سنوي </a:t>
            </a:r>
            <a:r>
              <a:rPr lang="ar-M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وضع الخطوط الرئيسية لتنفيذ برنامج دراسي على مدى سنة دراسية</a:t>
            </a:r>
            <a:r>
              <a:rPr lang="ar-M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  <a:endParaRPr lang="fr-FR" sz="1800" kern="100" dirty="0">
              <a:solidFill>
                <a:srgbClr val="5D2C68"/>
              </a:solidFill>
              <a:effectLst/>
              <a:latin typeface="Janna LT" panose="01000000000000000000" pitchFamily="2" charset="-78"/>
              <a:ea typeface="Calibri" panose="020F0502020204030204" pitchFamily="34" charset="0"/>
              <a:cs typeface="Janna LT" panose="01000000000000000000" pitchFamily="2" charset="-78"/>
            </a:endParaRPr>
          </a:p>
          <a:p>
            <a:pPr algn="ctr"/>
            <a:endParaRPr lang="fr-FR" dirty="0">
              <a:solidFill>
                <a:srgbClr val="5D2C68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2799C89-B94C-519C-9A1E-5A13947E7D62}"/>
              </a:ext>
            </a:extLst>
          </p:cNvPr>
          <p:cNvSpPr txBox="1"/>
          <p:nvPr/>
        </p:nvSpPr>
        <p:spPr>
          <a:xfrm>
            <a:off x="1769060" y="3176266"/>
            <a:ext cx="2440344" cy="1200329"/>
          </a:xfrm>
          <a:prstGeom prst="rect">
            <a:avLst/>
          </a:prstGeom>
          <a:solidFill>
            <a:srgbClr val="FCE9DC"/>
          </a:solidFill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يغطي فترة زمنية جد قصيرة</a:t>
            </a:r>
            <a:r>
              <a:rPr lang="ar-MA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 عمل حصة أو مقطع تعلمي</a:t>
            </a:r>
            <a:r>
              <a:rPr lang="ar-MA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</a:p>
        </p:txBody>
      </p:sp>
      <p:pic>
        <p:nvPicPr>
          <p:cNvPr id="11" name="Image 3">
            <a:extLst>
              <a:ext uri="{FF2B5EF4-FFF2-40B4-BE49-F238E27FC236}">
                <a16:creationId xmlns:a16="http://schemas.microsoft.com/office/drawing/2014/main" id="{1EA6FEB5-8502-BFCA-F2CC-F5EEF0A6AD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2"/>
          <a:stretch/>
        </p:blipFill>
        <p:spPr>
          <a:xfrm rot="5400000">
            <a:off x="6139593" y="2808124"/>
            <a:ext cx="828256" cy="150653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0959ED9-A76D-AD6F-E362-C74FF653224F}"/>
              </a:ext>
            </a:extLst>
          </p:cNvPr>
          <p:cNvGrpSpPr/>
          <p:nvPr/>
        </p:nvGrpSpPr>
        <p:grpSpPr>
          <a:xfrm>
            <a:off x="5016343" y="2178189"/>
            <a:ext cx="2938022" cy="2501621"/>
            <a:chOff x="5168192" y="1822728"/>
            <a:chExt cx="2938022" cy="2501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C4E2F7A-72AE-BD37-9CFF-8C957C1D8BEE}"/>
                </a:ext>
              </a:extLst>
            </p:cNvPr>
            <p:cNvSpPr/>
            <p:nvPr/>
          </p:nvSpPr>
          <p:spPr>
            <a:xfrm>
              <a:off x="5168192" y="1822728"/>
              <a:ext cx="2938022" cy="477386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latin typeface="Janna LT" panose="01000000000000000000" pitchFamily="2" charset="-78"/>
                  <a:cs typeface="Janna LT" panose="01000000000000000000" pitchFamily="2" charset="-78"/>
                </a:rPr>
                <a:t>التخطيط متوسط المدى :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30F50B-1C01-375B-DE97-506287625116}"/>
                </a:ext>
              </a:extLst>
            </p:cNvPr>
            <p:cNvSpPr/>
            <p:nvPr/>
          </p:nvSpPr>
          <p:spPr>
            <a:xfrm>
              <a:off x="5168192" y="2281288"/>
              <a:ext cx="2938022" cy="2043061"/>
            </a:xfrm>
            <a:prstGeom prst="rect">
              <a:avLst/>
            </a:prstGeom>
            <a:noFill/>
            <a:ln w="38100">
              <a:solidFill>
                <a:srgbClr val="BB8E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marR="0" indent="-285750" algn="r" rtl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endParaRPr lang="fr-FR" sz="20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2426914-03EB-2E72-7F2F-7FB41145A7AC}"/>
              </a:ext>
            </a:extLst>
          </p:cNvPr>
          <p:cNvSpPr txBox="1"/>
          <p:nvPr/>
        </p:nvSpPr>
        <p:spPr>
          <a:xfrm>
            <a:off x="5156663" y="3114135"/>
            <a:ext cx="2658159" cy="923330"/>
          </a:xfrm>
          <a:prstGeom prst="rect">
            <a:avLst/>
          </a:prstGeom>
          <a:solidFill>
            <a:srgbClr val="FCE9DC"/>
          </a:solidFill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تخطيط مرحلي ي</a:t>
            </a:r>
            <a:r>
              <a:rPr lang="ar-MA" sz="1800" kern="100" dirty="0">
                <a:solidFill>
                  <a:srgbClr val="5D2C68"/>
                </a:solidFill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غ</a:t>
            </a:r>
            <a:r>
              <a:rPr lang="ar-S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طي مرحلة متوسطة</a:t>
            </a:r>
            <a:r>
              <a:rPr lang="ar-MA" sz="1800" kern="100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rPr>
              <a:t>.</a:t>
            </a:r>
            <a:endParaRPr lang="fr-FR" sz="1800" kern="100" dirty="0">
              <a:solidFill>
                <a:srgbClr val="5D2C68"/>
              </a:solidFill>
              <a:effectLst/>
              <a:latin typeface="Janna LT" panose="01000000000000000000" pitchFamily="2" charset="-78"/>
              <a:ea typeface="Calibri" panose="020F0502020204030204" pitchFamily="34" charset="0"/>
              <a:cs typeface="Janna LT" panose="01000000000000000000" pitchFamily="2" charset="-78"/>
            </a:endParaRPr>
          </a:p>
          <a:p>
            <a:endParaRPr lang="fr-FR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6DB440F-F823-E236-50FD-8014BDB48BC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02E1C4B-F0FD-71A0-498D-8F35F0B204F2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11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940841F-35CF-2D1B-FF64-9E8A90AD2CE9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75677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226BE-0866-4C7A-6F2F-342626CCC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94FE8A9-5718-04E8-A5C8-941B44B6CF7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0483C27-F60F-B7D2-9FF9-50CADC5E487F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8B30172-A2A8-E7FF-7233-5D99E0BFB4C1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53EA0A31-5A7E-3064-3DA2-6BDE91A09411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A976677A-CEF1-66EB-C8D2-3E2F2EAC5044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9518B58-F8E7-DBB3-A6B6-67AABEC10E95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أنواع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AE4E9EE-32CD-FC05-D129-7864221964D0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1509C24-9A46-3115-6F62-2321E93E05CA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15F9B21-A6B6-D498-71C4-3D541E2AF76A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AAD783BC-DA23-3380-37E5-3571401DAA17}"/>
              </a:ext>
            </a:extLst>
          </p:cNvPr>
          <p:cNvSpPr txBox="1"/>
          <p:nvPr/>
        </p:nvSpPr>
        <p:spPr>
          <a:xfrm>
            <a:off x="2175063" y="4615629"/>
            <a:ext cx="3096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dirty="0">
                <a:latin typeface="Janna LT" panose="01000000000000000000" pitchFamily="2" charset="-78"/>
                <a:cs typeface="Janna LT" panose="01000000000000000000" pitchFamily="2" charset="-78"/>
              </a:rPr>
              <a:t> </a:t>
            </a:r>
            <a:endParaRPr lang="fr-FR" sz="2000" dirty="0">
              <a:latin typeface="Janna LT" panose="01000000000000000000" pitchFamily="2" charset="-78"/>
              <a:cs typeface="Janna LT" panose="01000000000000000000" pitchFamily="2" charset="-7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0176FAD-B88D-C69D-E7F2-9A2C4F86CC53}"/>
              </a:ext>
            </a:extLst>
          </p:cNvPr>
          <p:cNvGrpSpPr/>
          <p:nvPr/>
        </p:nvGrpSpPr>
        <p:grpSpPr>
          <a:xfrm>
            <a:off x="-7252512" y="1223738"/>
            <a:ext cx="7885497" cy="599002"/>
            <a:chOff x="2769083" y="1544828"/>
            <a:chExt cx="7885497" cy="59900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0F0E979-EDD7-C8DA-3E34-90BB77E40685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66FDA50-DEAF-E9EB-3BF9-CE9DE5C2D521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07AFD1A-6AC2-BBEC-D544-CF25FCDE207F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1708DCC-D426-D40A-4B90-6B7EFE9B3401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مفهوم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E606F8B-C1CE-8F66-B2CE-FFC33FAB5627}"/>
              </a:ext>
            </a:extLst>
          </p:cNvPr>
          <p:cNvGrpSpPr/>
          <p:nvPr/>
        </p:nvGrpSpPr>
        <p:grpSpPr>
          <a:xfrm>
            <a:off x="-7386345" y="2239536"/>
            <a:ext cx="8019330" cy="599002"/>
            <a:chOff x="2882900" y="2560626"/>
            <a:chExt cx="7771680" cy="599002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A6A738CB-7190-6444-8862-114D9ABD26D5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9FD4D5DF-7A8D-8861-E7C2-101C65C15BF3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32D47A9A-BC1C-A023-0E7A-99B7393B2F6B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965BCB5-40B2-D2A7-16A1-FA156FD47D5D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 err="1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أهيمة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 التخطيط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CDB8544-3F06-D1C6-DD89-D64587AACAF7}"/>
              </a:ext>
            </a:extLst>
          </p:cNvPr>
          <p:cNvGrpSpPr/>
          <p:nvPr/>
        </p:nvGrpSpPr>
        <p:grpSpPr>
          <a:xfrm>
            <a:off x="-6617512" y="3315900"/>
            <a:ext cx="7885497" cy="599002"/>
            <a:chOff x="2769083" y="4592221"/>
            <a:chExt cx="7885497" cy="59900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64A582B6-E807-4720-56F2-C670B2BE29C2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13009B5B-4F28-26CC-7B72-EE449F89687F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14129353-4C2A-C8A2-2687-414AA34032B7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573B2FB-1682-15D1-FE31-47D53DE29619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F359D90-4796-B8AD-9C3C-33FA0B3FEB14}"/>
              </a:ext>
            </a:extLst>
          </p:cNvPr>
          <p:cNvGrpSpPr/>
          <p:nvPr/>
        </p:nvGrpSpPr>
        <p:grpSpPr>
          <a:xfrm>
            <a:off x="-7252512" y="4261766"/>
            <a:ext cx="7885497" cy="599002"/>
            <a:chOff x="2769083" y="4592221"/>
            <a:chExt cx="7885497" cy="599002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CA4665EB-ACDA-505C-ECCC-0E44759129C9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9925F014-C689-AD33-F3C4-E218E8325AF1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A6CD982E-F3A6-00CB-88B7-7EB050D4F026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A9D26F4-3DE9-0AA1-249B-9F5BF03AEDCF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أدوات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2F1BF6F-8B4F-4B34-66C5-32C9F2116AEB}"/>
              </a:ext>
            </a:extLst>
          </p:cNvPr>
          <p:cNvGrpSpPr/>
          <p:nvPr/>
        </p:nvGrpSpPr>
        <p:grpSpPr>
          <a:xfrm>
            <a:off x="-7252512" y="5243200"/>
            <a:ext cx="7885497" cy="599002"/>
            <a:chOff x="2769083" y="4592221"/>
            <a:chExt cx="7885497" cy="599002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9BA1380F-613E-5707-A380-DC0E9A20B9EE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48CC002B-EFDE-1154-7A68-1C80AA313D09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5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99648EF0-F733-70AA-7951-658CD163B5EA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D8BC62A-619B-1D32-82C1-9548262C36F9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1AE63BF-2D21-4927-D6E8-66C6799E47F4}"/>
              </a:ext>
            </a:extLst>
          </p:cNvPr>
          <p:cNvGrpSpPr/>
          <p:nvPr/>
        </p:nvGrpSpPr>
        <p:grpSpPr>
          <a:xfrm>
            <a:off x="1498286" y="1071219"/>
            <a:ext cx="10071280" cy="4588436"/>
            <a:chOff x="1498286" y="1822728"/>
            <a:chExt cx="2938022" cy="2501621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F4CA86AF-FA33-5C9B-644E-421CE2C9FF09}"/>
                </a:ext>
              </a:extLst>
            </p:cNvPr>
            <p:cNvSpPr/>
            <p:nvPr/>
          </p:nvSpPr>
          <p:spPr>
            <a:xfrm>
              <a:off x="1498286" y="1822728"/>
              <a:ext cx="2938022" cy="477386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latin typeface="Janna LT" panose="01000000000000000000" pitchFamily="2" charset="-78"/>
                  <a:cs typeface="Janna LT" panose="01000000000000000000" pitchFamily="2" charset="-78"/>
                </a:rPr>
                <a:t>التخطيط قصير المدى :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96E267C7-42FB-A29A-700B-F91C310732D8}"/>
                </a:ext>
              </a:extLst>
            </p:cNvPr>
            <p:cNvSpPr/>
            <p:nvPr/>
          </p:nvSpPr>
          <p:spPr>
            <a:xfrm>
              <a:off x="1498286" y="2281288"/>
              <a:ext cx="2938022" cy="2043061"/>
            </a:xfrm>
            <a:prstGeom prst="rect">
              <a:avLst/>
            </a:prstGeom>
            <a:noFill/>
            <a:ln w="38100">
              <a:solidFill>
                <a:srgbClr val="BB8E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r" rtl="1">
                <a:buFont typeface="Arial" panose="020B0604020202020204" pitchFamily="34" charset="0"/>
                <a:buChar char="•"/>
              </a:pPr>
              <a:endParaRPr lang="ar-MA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endParaRPr>
            </a:p>
          </p:txBody>
        </p:sp>
      </p:grpSp>
      <p:pic>
        <p:nvPicPr>
          <p:cNvPr id="10" name="Image 2">
            <a:extLst>
              <a:ext uri="{FF2B5EF4-FFF2-40B4-BE49-F238E27FC236}">
                <a16:creationId xmlns:a16="http://schemas.microsoft.com/office/drawing/2014/main" id="{156CC332-4939-1A0E-83F8-9343840FD4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43"/>
          <a:stretch/>
        </p:blipFill>
        <p:spPr>
          <a:xfrm>
            <a:off x="2867106" y="1982484"/>
            <a:ext cx="7312722" cy="360698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7B63353-1396-487B-8E23-180ED965BF08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0BCE47D-27CF-0E82-0335-DAC76FA585A9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1</a:t>
              </a:r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2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5023D39-5FB8-E5B0-EEC2-3C0C44CFE7BC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21993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BE8DA-F6C4-342C-6C10-484874572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8A29AF-952D-A3A2-6EA3-56930B8CBE9C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C7EB397-8F9C-016B-E5B0-843121C3CA77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C158CE4-9783-9C26-5AB9-20BCDCEA7500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58BFC0F6-E015-F3F8-DFA4-FAD0E32C13FE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D257B4AE-B72F-E914-D659-3CF0D1814FC5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215283B-DA75-15DC-8B8B-E53D1F42F42D}"/>
                </a:ext>
              </a:extLst>
            </p:cNvPr>
            <p:cNvSpPr txBox="1"/>
            <p:nvPr/>
          </p:nvSpPr>
          <p:spPr>
            <a:xfrm>
              <a:off x="3406511" y="1619250"/>
              <a:ext cx="46624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أدوات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83A2F97-9912-10B1-B08D-147B4AF55442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E3550AD-7C00-4B53-2ADD-28655CFE1ED0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35491BB-D36E-C702-6B91-4D5A6921DC4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814B0AD-ABA2-CBE6-B385-3D9C1215C1E1}"/>
              </a:ext>
            </a:extLst>
          </p:cNvPr>
          <p:cNvGrpSpPr/>
          <p:nvPr/>
        </p:nvGrpSpPr>
        <p:grpSpPr>
          <a:xfrm>
            <a:off x="-7252512" y="1223738"/>
            <a:ext cx="7885497" cy="599002"/>
            <a:chOff x="2769083" y="1544828"/>
            <a:chExt cx="7885497" cy="599002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32AF1EC-FD23-8D7E-28EA-8743E7998056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AEA5C02-BA2D-EBCD-79AA-668719E0BA29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16397E65-15D3-4B06-9BF2-4E3E4F903931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41C7EF2-6E99-0C01-27C8-46DF93953B60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مفهوم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51C785E-4E3D-9A23-45FA-1929403B7604}"/>
              </a:ext>
            </a:extLst>
          </p:cNvPr>
          <p:cNvGrpSpPr/>
          <p:nvPr/>
        </p:nvGrpSpPr>
        <p:grpSpPr>
          <a:xfrm>
            <a:off x="-7386345" y="2239536"/>
            <a:ext cx="8019330" cy="599002"/>
            <a:chOff x="2882900" y="2560626"/>
            <a:chExt cx="7771680" cy="59900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FBD78DD0-C935-61E9-B388-7A82A0DE885C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ABC4BC1B-3154-89FC-48F3-98BAEE5DEC24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B270F89-4925-411F-4AA2-2894526BEB78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6298D67-A4D5-3399-BE47-5446608BF1EC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 err="1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أهيمة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 التخطيط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618544C-9A75-E93E-15F6-D33A5DD419D4}"/>
              </a:ext>
            </a:extLst>
          </p:cNvPr>
          <p:cNvGrpSpPr/>
          <p:nvPr/>
        </p:nvGrpSpPr>
        <p:grpSpPr>
          <a:xfrm>
            <a:off x="-7252512" y="3315900"/>
            <a:ext cx="7885497" cy="599002"/>
            <a:chOff x="2769083" y="4592221"/>
            <a:chExt cx="7885497" cy="599002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7021975-8B5B-09A2-D2E3-4CEF0B011D65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A44C9225-8BB5-9B53-9B7F-E9674A0D4B04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0FCED0A1-8BA8-F2BB-3CAF-D9486111C9B7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6ED1C3F-B505-45BB-C43B-F05F78EF1013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B85AD1D-8CE2-1530-C050-C08358135792}"/>
              </a:ext>
            </a:extLst>
          </p:cNvPr>
          <p:cNvGrpSpPr/>
          <p:nvPr/>
        </p:nvGrpSpPr>
        <p:grpSpPr>
          <a:xfrm>
            <a:off x="-6617512" y="4261766"/>
            <a:ext cx="7885497" cy="599002"/>
            <a:chOff x="2769083" y="4592221"/>
            <a:chExt cx="7885497" cy="599002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E776BD2-590F-4083-9C10-AA80903D4C50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8312542D-EA86-E11F-01DD-EE3C4D0E151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D6C26FA-3AF2-21B4-D503-55FF2D2C945B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B7DB038-FC4E-70FE-C756-7F872EEBE8AB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أدوات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10C26F8-51F0-F96F-A94B-58170D49864E}"/>
              </a:ext>
            </a:extLst>
          </p:cNvPr>
          <p:cNvGrpSpPr/>
          <p:nvPr/>
        </p:nvGrpSpPr>
        <p:grpSpPr>
          <a:xfrm>
            <a:off x="-7252512" y="5243200"/>
            <a:ext cx="7885497" cy="599002"/>
            <a:chOff x="2769083" y="4592221"/>
            <a:chExt cx="7885497" cy="599002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2B9CCC65-7BF4-891E-DF7A-1DA3E00DB706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9211F48-5925-7750-F3FF-B8CB81AE1A51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5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D7342FE7-16AB-407B-4F39-E5151D0343B5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7D8643B-A37B-ACCF-E0F2-BE16E0FAFE37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4DE1C29-26AD-120E-00CC-E219CA245E0A}"/>
              </a:ext>
            </a:extLst>
          </p:cNvPr>
          <p:cNvGrpSpPr/>
          <p:nvPr/>
        </p:nvGrpSpPr>
        <p:grpSpPr>
          <a:xfrm>
            <a:off x="3381422" y="1041084"/>
            <a:ext cx="6697140" cy="441742"/>
            <a:chOff x="4549140" y="1447723"/>
            <a:chExt cx="6697140" cy="53426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478A414-D7F9-2E98-C6EE-2AE787E359B8}"/>
                </a:ext>
              </a:extLst>
            </p:cNvPr>
            <p:cNvSpPr/>
            <p:nvPr/>
          </p:nvSpPr>
          <p:spPr>
            <a:xfrm>
              <a:off x="4549140" y="1447736"/>
              <a:ext cx="6697140" cy="534253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dirty="0">
                  <a:latin typeface="Janna LT" panose="01000000000000000000" pitchFamily="2" charset="-78"/>
                  <a:cs typeface="Janna LT" panose="01000000000000000000" pitchFamily="2" charset="-78"/>
                </a:rPr>
                <a:t>نتائج الاختبارات </a:t>
              </a:r>
              <a:r>
                <a:rPr lang="ar-MA" dirty="0">
                  <a:latin typeface="Janna LT" panose="01000000000000000000" pitchFamily="2" charset="-78"/>
                  <a:cs typeface="Janna LT" panose="01000000000000000000" pitchFamily="2" charset="-78"/>
                </a:rPr>
                <a:t>و</a:t>
              </a:r>
              <a:r>
                <a:rPr lang="ar-SA" dirty="0">
                  <a:latin typeface="Janna LT" panose="01000000000000000000" pitchFamily="2" charset="-78"/>
                  <a:cs typeface="Janna LT" panose="01000000000000000000" pitchFamily="2" charset="-78"/>
                </a:rPr>
                <a:t> الروائز التشخيصية</a:t>
              </a:r>
              <a:r>
                <a:rPr lang="ar-MA" dirty="0">
                  <a:latin typeface="Janna LT" panose="01000000000000000000" pitchFamily="2" charset="-78"/>
                  <a:cs typeface="Janna LT" panose="01000000000000000000" pitchFamily="2" charset="-78"/>
                </a:rPr>
                <a:t>.</a:t>
              </a:r>
              <a:endParaRPr lang="fr-FR" dirty="0">
                <a:latin typeface="Janna LT" panose="01000000000000000000" pitchFamily="2" charset="-78"/>
                <a:cs typeface="Janna LT" panose="01000000000000000000" pitchFamily="2" charset="-78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A199B40-350F-8198-C08C-2C8AB001098B}"/>
                </a:ext>
              </a:extLst>
            </p:cNvPr>
            <p:cNvSpPr/>
            <p:nvPr/>
          </p:nvSpPr>
          <p:spPr>
            <a:xfrm>
              <a:off x="10595179" y="1447723"/>
              <a:ext cx="651101" cy="534253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EB465BC-2BBA-5051-CB53-6F7913A62AB6}"/>
              </a:ext>
            </a:extLst>
          </p:cNvPr>
          <p:cNvGrpSpPr/>
          <p:nvPr/>
        </p:nvGrpSpPr>
        <p:grpSpPr>
          <a:xfrm>
            <a:off x="3381422" y="1678764"/>
            <a:ext cx="6697140" cy="441742"/>
            <a:chOff x="4549140" y="1447723"/>
            <a:chExt cx="6697140" cy="53426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D516195-682B-5136-7920-9AB53AA95720}"/>
                </a:ext>
              </a:extLst>
            </p:cNvPr>
            <p:cNvSpPr/>
            <p:nvPr/>
          </p:nvSpPr>
          <p:spPr>
            <a:xfrm>
              <a:off x="4549140" y="1447736"/>
              <a:ext cx="6697140" cy="534253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lnSpc>
                  <a:spcPct val="150000"/>
                </a:lnSpc>
              </a:pPr>
              <a:r>
                <a:rPr lang="ar-SA" dirty="0">
                  <a:latin typeface="Janna LT" panose="01000000000000000000" pitchFamily="2" charset="-78"/>
                  <a:cs typeface="Janna LT" panose="01000000000000000000" pitchFamily="2" charset="-78"/>
                </a:rPr>
                <a:t>مختلف الدلائل الرسمية</a:t>
              </a:r>
              <a:r>
                <a:rPr lang="ar-MA" dirty="0">
                  <a:latin typeface="Janna LT" panose="01000000000000000000" pitchFamily="2" charset="-78"/>
                  <a:cs typeface="Janna LT" panose="01000000000000000000" pitchFamily="2" charset="-78"/>
                </a:rPr>
                <a:t>.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1F3953C-4ABD-2DEC-B093-3762D2EA77C0}"/>
                </a:ext>
              </a:extLst>
            </p:cNvPr>
            <p:cNvSpPr/>
            <p:nvPr/>
          </p:nvSpPr>
          <p:spPr>
            <a:xfrm>
              <a:off x="10595179" y="1447723"/>
              <a:ext cx="651101" cy="534253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A1A650C-467C-9B77-0370-F918A6046CC2}"/>
              </a:ext>
            </a:extLst>
          </p:cNvPr>
          <p:cNvGrpSpPr/>
          <p:nvPr/>
        </p:nvGrpSpPr>
        <p:grpSpPr>
          <a:xfrm>
            <a:off x="3381422" y="2290039"/>
            <a:ext cx="6697140" cy="441742"/>
            <a:chOff x="4549140" y="1447723"/>
            <a:chExt cx="6697140" cy="534266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312796D-301C-00F8-88C1-EEEE977ED90A}"/>
                </a:ext>
              </a:extLst>
            </p:cNvPr>
            <p:cNvSpPr/>
            <p:nvPr/>
          </p:nvSpPr>
          <p:spPr>
            <a:xfrm>
              <a:off x="4549140" y="1447736"/>
              <a:ext cx="6697140" cy="534253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lnSpc>
                  <a:spcPct val="150000"/>
                </a:lnSpc>
              </a:pPr>
              <a:r>
                <a:rPr lang="ar-SA" dirty="0">
                  <a:latin typeface="Janna LT" panose="01000000000000000000" pitchFamily="2" charset="-78"/>
                  <a:cs typeface="Janna LT" panose="01000000000000000000" pitchFamily="2" charset="-78"/>
                </a:rPr>
                <a:t>المنهاج</a:t>
              </a:r>
              <a:r>
                <a:rPr lang="ar-MA" dirty="0">
                  <a:latin typeface="Janna LT" panose="01000000000000000000" pitchFamily="2" charset="-78"/>
                  <a:cs typeface="Janna LT" panose="01000000000000000000" pitchFamily="2" charset="-78"/>
                </a:rPr>
                <a:t> </a:t>
              </a:r>
              <a:r>
                <a:rPr lang="ar-SA" dirty="0">
                  <a:latin typeface="Janna LT" panose="01000000000000000000" pitchFamily="2" charset="-78"/>
                  <a:cs typeface="Janna LT" panose="01000000000000000000" pitchFamily="2" charset="-78"/>
                </a:rPr>
                <a:t>الدراسي</a:t>
              </a:r>
              <a:r>
                <a:rPr lang="ar-MA" dirty="0">
                  <a:latin typeface="Janna LT" panose="01000000000000000000" pitchFamily="2" charset="-78"/>
                  <a:cs typeface="Janna LT" panose="01000000000000000000" pitchFamily="2" charset="-78"/>
                </a:rPr>
                <a:t>.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7A08BA9-5DA8-A23E-5FAD-3936F6B4807B}"/>
                </a:ext>
              </a:extLst>
            </p:cNvPr>
            <p:cNvSpPr/>
            <p:nvPr/>
          </p:nvSpPr>
          <p:spPr>
            <a:xfrm>
              <a:off x="10595179" y="1447723"/>
              <a:ext cx="651101" cy="534253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99B2191-21F8-0059-76B1-88BE9BFD530D}"/>
              </a:ext>
            </a:extLst>
          </p:cNvPr>
          <p:cNvGrpSpPr/>
          <p:nvPr/>
        </p:nvGrpSpPr>
        <p:grpSpPr>
          <a:xfrm>
            <a:off x="3381422" y="2925075"/>
            <a:ext cx="6697140" cy="441742"/>
            <a:chOff x="4549140" y="1447723"/>
            <a:chExt cx="6697140" cy="534266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841C5F9-BC26-D450-BB8C-DE39D97AAC55}"/>
                </a:ext>
              </a:extLst>
            </p:cNvPr>
            <p:cNvSpPr/>
            <p:nvPr/>
          </p:nvSpPr>
          <p:spPr>
            <a:xfrm>
              <a:off x="4549140" y="1447736"/>
              <a:ext cx="6697140" cy="534253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lnSpc>
                  <a:spcPct val="150000"/>
                </a:lnSpc>
              </a:pPr>
              <a:r>
                <a:rPr lang="ar-SA" dirty="0">
                  <a:latin typeface="Janna LT" panose="01000000000000000000" pitchFamily="2" charset="-78"/>
                  <a:cs typeface="Janna LT" panose="01000000000000000000" pitchFamily="2" charset="-78"/>
                </a:rPr>
                <a:t>المقرر الدراسي</a:t>
              </a:r>
              <a:r>
                <a:rPr lang="ar-MA" dirty="0">
                  <a:latin typeface="Janna LT" panose="01000000000000000000" pitchFamily="2" charset="-78"/>
                  <a:cs typeface="Janna LT" panose="01000000000000000000" pitchFamily="2" charset="-78"/>
                </a:rPr>
                <a:t>.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1A59997-B391-EE86-B8D5-75CF3465C901}"/>
                </a:ext>
              </a:extLst>
            </p:cNvPr>
            <p:cNvSpPr/>
            <p:nvPr/>
          </p:nvSpPr>
          <p:spPr>
            <a:xfrm>
              <a:off x="10595179" y="1447723"/>
              <a:ext cx="651101" cy="534253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A7C1A01-EDBF-4938-D25A-977A12F89E48}"/>
              </a:ext>
            </a:extLst>
          </p:cNvPr>
          <p:cNvGrpSpPr/>
          <p:nvPr/>
        </p:nvGrpSpPr>
        <p:grpSpPr>
          <a:xfrm>
            <a:off x="3381422" y="3542323"/>
            <a:ext cx="6697140" cy="441742"/>
            <a:chOff x="4549140" y="1447723"/>
            <a:chExt cx="6697140" cy="534266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4CE16541-7CEB-1E79-74D9-789F09AA8EFE}"/>
                </a:ext>
              </a:extLst>
            </p:cNvPr>
            <p:cNvSpPr/>
            <p:nvPr/>
          </p:nvSpPr>
          <p:spPr>
            <a:xfrm>
              <a:off x="4549140" y="1447736"/>
              <a:ext cx="6697140" cy="534253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lnSpc>
                  <a:spcPct val="150000"/>
                </a:lnSpc>
              </a:pPr>
              <a:r>
                <a:rPr lang="ar-MA" dirty="0">
                  <a:latin typeface="Janna LT" panose="01000000000000000000" pitchFamily="2" charset="-78"/>
                  <a:cs typeface="Janna LT" panose="01000000000000000000" pitchFamily="2" charset="-78"/>
                </a:rPr>
                <a:t>الاستشارات و التعاون بين الأطر التربوية و الإدارية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9B60921-3070-8A10-822E-EB0EF76F8E45}"/>
                </a:ext>
              </a:extLst>
            </p:cNvPr>
            <p:cNvSpPr/>
            <p:nvPr/>
          </p:nvSpPr>
          <p:spPr>
            <a:xfrm>
              <a:off x="10595179" y="1447723"/>
              <a:ext cx="651101" cy="534253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ED5C88B-F8EF-6B18-53E2-F3FD801E048C}"/>
              </a:ext>
            </a:extLst>
          </p:cNvPr>
          <p:cNvGrpSpPr/>
          <p:nvPr/>
        </p:nvGrpSpPr>
        <p:grpSpPr>
          <a:xfrm>
            <a:off x="3381422" y="4180003"/>
            <a:ext cx="6697140" cy="441742"/>
            <a:chOff x="4549140" y="1447723"/>
            <a:chExt cx="6697140" cy="534266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84317AB-8847-1C0C-A3D7-7A330D0A0D2B}"/>
                </a:ext>
              </a:extLst>
            </p:cNvPr>
            <p:cNvSpPr/>
            <p:nvPr/>
          </p:nvSpPr>
          <p:spPr>
            <a:xfrm>
              <a:off x="4549140" y="1447736"/>
              <a:ext cx="6697140" cy="534253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lnSpc>
                  <a:spcPct val="150000"/>
                </a:lnSpc>
              </a:pPr>
              <a:r>
                <a:rPr lang="ar-SA" dirty="0">
                  <a:latin typeface="Janna LT" panose="01000000000000000000" pitchFamily="2" charset="-78"/>
                  <a:cs typeface="Janna LT" panose="01000000000000000000" pitchFamily="2" charset="-78"/>
                </a:rPr>
                <a:t>الأهداف التعلمية</a:t>
              </a:r>
              <a:r>
                <a:rPr lang="ar-MA" dirty="0">
                  <a:latin typeface="Janna LT" panose="01000000000000000000" pitchFamily="2" charset="-78"/>
                  <a:cs typeface="Janna LT" panose="01000000000000000000" pitchFamily="2" charset="-78"/>
                </a:rPr>
                <a:t>.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6680E8D5-A23C-E090-BE24-2B418EDB46A5}"/>
                </a:ext>
              </a:extLst>
            </p:cNvPr>
            <p:cNvSpPr/>
            <p:nvPr/>
          </p:nvSpPr>
          <p:spPr>
            <a:xfrm>
              <a:off x="10595179" y="1447723"/>
              <a:ext cx="651101" cy="534253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1006379-2564-DB6F-040E-57D65D20B978}"/>
              </a:ext>
            </a:extLst>
          </p:cNvPr>
          <p:cNvGrpSpPr/>
          <p:nvPr/>
        </p:nvGrpSpPr>
        <p:grpSpPr>
          <a:xfrm>
            <a:off x="3381422" y="4791278"/>
            <a:ext cx="6697140" cy="441742"/>
            <a:chOff x="4549140" y="1447723"/>
            <a:chExt cx="6697140" cy="534266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37FD6EB7-BC9B-76CA-9540-5B59C70140D4}"/>
                </a:ext>
              </a:extLst>
            </p:cNvPr>
            <p:cNvSpPr/>
            <p:nvPr/>
          </p:nvSpPr>
          <p:spPr>
            <a:xfrm>
              <a:off x="4549140" y="1447736"/>
              <a:ext cx="6697140" cy="534253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lnSpc>
                  <a:spcPct val="150000"/>
                </a:lnSpc>
              </a:pPr>
              <a:r>
                <a:rPr lang="ar-SA" dirty="0">
                  <a:latin typeface="Janna LT" panose="01000000000000000000" pitchFamily="2" charset="-78"/>
                  <a:cs typeface="Janna LT" panose="01000000000000000000" pitchFamily="2" charset="-78"/>
                </a:rPr>
                <a:t>الكفاية الخاصة بالمادة</a:t>
              </a:r>
              <a:r>
                <a:rPr lang="ar-MA" dirty="0">
                  <a:latin typeface="Janna LT" panose="01000000000000000000" pitchFamily="2" charset="-78"/>
                  <a:cs typeface="Janna LT" panose="01000000000000000000" pitchFamily="2" charset="-78"/>
                </a:rPr>
                <a:t>.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949FC467-9735-D559-FB13-7C06424EB9AE}"/>
                </a:ext>
              </a:extLst>
            </p:cNvPr>
            <p:cNvSpPr/>
            <p:nvPr/>
          </p:nvSpPr>
          <p:spPr>
            <a:xfrm>
              <a:off x="10595179" y="1447723"/>
              <a:ext cx="651101" cy="534253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0D1CE2B-84B0-A240-0F1E-9E17C5C68C94}"/>
              </a:ext>
            </a:extLst>
          </p:cNvPr>
          <p:cNvGrpSpPr/>
          <p:nvPr/>
        </p:nvGrpSpPr>
        <p:grpSpPr>
          <a:xfrm>
            <a:off x="3381422" y="5426314"/>
            <a:ext cx="6697140" cy="441742"/>
            <a:chOff x="4549140" y="1447723"/>
            <a:chExt cx="6697140" cy="534266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98A7D56-215B-E91E-4AB0-25B6B3F3D14A}"/>
                </a:ext>
              </a:extLst>
            </p:cNvPr>
            <p:cNvSpPr/>
            <p:nvPr/>
          </p:nvSpPr>
          <p:spPr>
            <a:xfrm>
              <a:off x="4549140" y="1447736"/>
              <a:ext cx="6697140" cy="534253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lnSpc>
                  <a:spcPct val="150000"/>
                </a:lnSpc>
              </a:pPr>
              <a:r>
                <a:rPr lang="ar-SA" dirty="0">
                  <a:latin typeface="Janna LT" panose="01000000000000000000" pitchFamily="2" charset="-78"/>
                  <a:cs typeface="Janna LT" panose="01000000000000000000" pitchFamily="2" charset="-78"/>
                </a:rPr>
                <a:t>دليل الاحتفال بالأيام الوطنية</a:t>
              </a:r>
              <a:endParaRPr lang="ar-MA" dirty="0">
                <a:latin typeface="Janna LT" panose="01000000000000000000" pitchFamily="2" charset="-78"/>
                <a:cs typeface="Janna LT" panose="01000000000000000000" pitchFamily="2" charset="-78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03D31D90-17EF-FD03-9B8A-1AAAC926D0CA}"/>
                </a:ext>
              </a:extLst>
            </p:cNvPr>
            <p:cNvSpPr/>
            <p:nvPr/>
          </p:nvSpPr>
          <p:spPr>
            <a:xfrm>
              <a:off x="10595179" y="1447723"/>
              <a:ext cx="651101" cy="534253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1E12EA7-5424-3B98-9039-2D8089BBDEBE}"/>
              </a:ext>
            </a:extLst>
          </p:cNvPr>
          <p:cNvGrpSpPr/>
          <p:nvPr/>
        </p:nvGrpSpPr>
        <p:grpSpPr>
          <a:xfrm>
            <a:off x="13459983" y="1906974"/>
            <a:ext cx="2978291" cy="2273029"/>
            <a:chOff x="1498286" y="1822728"/>
            <a:chExt cx="2938022" cy="2501621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A9452A7-B4BE-441B-BCEB-36D66C2382A1}"/>
                </a:ext>
              </a:extLst>
            </p:cNvPr>
            <p:cNvSpPr/>
            <p:nvPr/>
          </p:nvSpPr>
          <p:spPr>
            <a:xfrm>
              <a:off x="1498286" y="1822728"/>
              <a:ext cx="2938022" cy="477386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latin typeface="Janna LT" panose="01000000000000000000" pitchFamily="2" charset="-78"/>
                  <a:cs typeface="Janna LT" panose="01000000000000000000" pitchFamily="2" charset="-78"/>
                </a:rPr>
                <a:t>التخطيط قصير المدى :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89180FF-BC0F-424F-256D-23CE88A49086}"/>
                </a:ext>
              </a:extLst>
            </p:cNvPr>
            <p:cNvSpPr/>
            <p:nvPr/>
          </p:nvSpPr>
          <p:spPr>
            <a:xfrm>
              <a:off x="1498286" y="2281288"/>
              <a:ext cx="2938022" cy="2043061"/>
            </a:xfrm>
            <a:prstGeom prst="rect">
              <a:avLst/>
            </a:prstGeom>
            <a:noFill/>
            <a:ln w="38100">
              <a:solidFill>
                <a:srgbClr val="BB8E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r" rtl="1">
                <a:buFont typeface="Arial" panose="020B0604020202020204" pitchFamily="34" charset="0"/>
                <a:buChar char="•"/>
              </a:pPr>
              <a:endParaRPr lang="ar-MA" dirty="0">
                <a:solidFill>
                  <a:srgbClr val="5D2C68"/>
                </a:solidFill>
                <a:effectLst/>
                <a:latin typeface="Janna LT" panose="01000000000000000000" pitchFamily="2" charset="-78"/>
                <a:ea typeface="Calibri" panose="020F0502020204030204" pitchFamily="34" charset="0"/>
                <a:cs typeface="Janna LT" panose="01000000000000000000" pitchFamily="2" charset="-78"/>
              </a:endParaRPr>
            </a:p>
          </p:txBody>
        </p:sp>
      </p:grpSp>
      <p:pic>
        <p:nvPicPr>
          <p:cNvPr id="27" name="Image 2">
            <a:extLst>
              <a:ext uri="{FF2B5EF4-FFF2-40B4-BE49-F238E27FC236}">
                <a16:creationId xmlns:a16="http://schemas.microsoft.com/office/drawing/2014/main" id="{388B8888-D6C3-673E-77E2-0660502728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43"/>
          <a:stretch/>
        </p:blipFill>
        <p:spPr>
          <a:xfrm>
            <a:off x="14672930" y="2783001"/>
            <a:ext cx="800392" cy="1065798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ED6B9157-718F-28AF-DDF0-987D4C01224A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6429899-541E-D2B3-6488-B466E1CD677D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13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E16BCF1-2687-0AA4-4B21-009E7C44C9FE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26290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39224-3696-E64B-D90C-FE3AE3F51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8F4FFC-4479-48A4-4ADA-A4BBC6CA651A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FFF3210-C9BE-3E96-FCEA-00A9447E49A1}"/>
              </a:ext>
            </a:extLst>
          </p:cNvPr>
          <p:cNvGrpSpPr/>
          <p:nvPr/>
        </p:nvGrpSpPr>
        <p:grpSpPr>
          <a:xfrm>
            <a:off x="3911712" y="55409"/>
            <a:ext cx="828013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3C8FA62-83B6-EE02-FE01-286CD21DEF05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C974D06B-08F1-6BAE-DBB1-A838F7702899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7B97CAB6-9B19-2260-6FF3-040305390D25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BA23439-C740-129E-63B4-63B3C9AC462C}"/>
                </a:ext>
              </a:extLst>
            </p:cNvPr>
            <p:cNvSpPr txBox="1"/>
            <p:nvPr/>
          </p:nvSpPr>
          <p:spPr>
            <a:xfrm>
              <a:off x="3406511" y="1619250"/>
              <a:ext cx="46624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6FD1FD7-D520-3859-2646-9F972CE6AAC7}"/>
              </a:ext>
            </a:extLst>
          </p:cNvPr>
          <p:cNvSpPr txBox="1"/>
          <p:nvPr/>
        </p:nvSpPr>
        <p:spPr>
          <a:xfrm>
            <a:off x="2111003" y="893329"/>
            <a:ext cx="927086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ar-MA" sz="2800" dirty="0">
                <a:latin typeface="Almarai ExtraBold" pitchFamily="2" charset="-78"/>
                <a:cs typeface="Almarai ExtraBold" pitchFamily="2" charset="-78"/>
              </a:rPr>
              <a:t>من بين شروط التخطيط :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79CD28-9578-58A0-FE9C-8B9C1527446E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F2F1A09-FA1C-3C00-2A1F-B021076E3B0C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3589DDF-B62F-A4BA-3DCE-9B58CC834B1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3D48D32-E92B-B7AF-3089-76180F5E534F}"/>
              </a:ext>
            </a:extLst>
          </p:cNvPr>
          <p:cNvGrpSpPr/>
          <p:nvPr/>
        </p:nvGrpSpPr>
        <p:grpSpPr>
          <a:xfrm>
            <a:off x="-7252512" y="1223738"/>
            <a:ext cx="7885497" cy="599002"/>
            <a:chOff x="2769083" y="1544828"/>
            <a:chExt cx="7885497" cy="599002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3ACAF133-CB01-9060-26B2-03FF83B64D26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820DE564-963C-7484-201B-AC35671344EE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FDAC6567-C2E9-C202-5172-2123D6EE2C05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CC257B1-09E7-2C64-A937-FA85217C57E2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مفهوم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97A9B1E-6E0E-4CA0-F012-5404D132950B}"/>
              </a:ext>
            </a:extLst>
          </p:cNvPr>
          <p:cNvGrpSpPr/>
          <p:nvPr/>
        </p:nvGrpSpPr>
        <p:grpSpPr>
          <a:xfrm>
            <a:off x="-7386345" y="2239536"/>
            <a:ext cx="8019330" cy="599002"/>
            <a:chOff x="2882900" y="2560626"/>
            <a:chExt cx="7771680" cy="599002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543CCECA-1340-0136-AF16-41CE85286648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59E6F519-94E9-1B55-A992-164176991FC4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5A55FE11-0D96-44F4-1C7B-CBED3832BE56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8E768F3-C754-AAD1-28D0-717AEE7A1FFB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 err="1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أهيمة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 التخطيط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7BAAFAB-19FC-21ED-5E68-BFB764BA8607}"/>
              </a:ext>
            </a:extLst>
          </p:cNvPr>
          <p:cNvGrpSpPr/>
          <p:nvPr/>
        </p:nvGrpSpPr>
        <p:grpSpPr>
          <a:xfrm>
            <a:off x="-7252512" y="3315900"/>
            <a:ext cx="7885497" cy="599002"/>
            <a:chOff x="2769083" y="4592221"/>
            <a:chExt cx="7885497" cy="599002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A695F178-A276-E124-1A72-D2B8A9227FCB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83686130-B0F6-7EC5-2A66-700BDF3C37F6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0D48A378-246F-2B86-BC09-EDE37CECE9A8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86C0210-52A2-F334-4FAF-71B0C8F8E072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68D412B-035A-89D9-3917-400D596C6625}"/>
              </a:ext>
            </a:extLst>
          </p:cNvPr>
          <p:cNvGrpSpPr/>
          <p:nvPr/>
        </p:nvGrpSpPr>
        <p:grpSpPr>
          <a:xfrm>
            <a:off x="-7252512" y="4261766"/>
            <a:ext cx="7885497" cy="599002"/>
            <a:chOff x="2769083" y="4592221"/>
            <a:chExt cx="7885497" cy="599002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B1F7F06A-E71B-C4FB-794F-3144F590CC80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D0DC97DD-0777-1B77-813D-5EB474A308EC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DACD4924-F6F9-9F85-15CC-F292AF0D4191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9905CBB-7895-B995-517B-BDDA31A9D098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أدوات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56580A7-DB15-498B-E399-41711B7E3DEE}"/>
              </a:ext>
            </a:extLst>
          </p:cNvPr>
          <p:cNvGrpSpPr/>
          <p:nvPr/>
        </p:nvGrpSpPr>
        <p:grpSpPr>
          <a:xfrm>
            <a:off x="-6617513" y="5243200"/>
            <a:ext cx="7885497" cy="599002"/>
            <a:chOff x="2769083" y="4592221"/>
            <a:chExt cx="7885497" cy="599002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85625044-86EA-6362-6067-FDCC9AF3A4B7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F1006ACE-55B9-85C2-AA2A-31B4458C33D8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5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7DAD320E-0CD5-3097-64ED-A803AD459B76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BDC8893-25A0-A21C-AB90-C2A0570B049A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3A32DF-1183-881A-3181-5E20F80805AF}"/>
              </a:ext>
            </a:extLst>
          </p:cNvPr>
          <p:cNvGrpSpPr/>
          <p:nvPr/>
        </p:nvGrpSpPr>
        <p:grpSpPr>
          <a:xfrm>
            <a:off x="1769061" y="2183089"/>
            <a:ext cx="9612809" cy="606226"/>
            <a:chOff x="1267984" y="2232300"/>
            <a:chExt cx="10529225" cy="60622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80D4F3A-AD16-602E-B73B-95373E53F3F6}"/>
                </a:ext>
              </a:extLst>
            </p:cNvPr>
            <p:cNvSpPr/>
            <p:nvPr/>
          </p:nvSpPr>
          <p:spPr>
            <a:xfrm>
              <a:off x="1267984" y="2239536"/>
              <a:ext cx="10109077" cy="598990"/>
            </a:xfrm>
            <a:prstGeom prst="rect">
              <a:avLst/>
            </a:prstGeom>
            <a:noFill/>
            <a:ln w="28575">
              <a:solidFill>
                <a:srgbClr val="5D2C6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 algn="ctr"/>
              <a:r>
                <a:rPr lang="ar-MA" dirty="0">
                  <a:solidFill>
                    <a:srgbClr val="5D2C68"/>
                  </a:solidFill>
                  <a:latin typeface="Almarai Bold" pitchFamily="2" charset="-78"/>
                  <a:cs typeface="Almarai Bold" pitchFamily="2" charset="-78"/>
                </a:rPr>
                <a:t>أن يكون ما تم تخطيطه قابلا للتطبيق</a:t>
              </a:r>
              <a:endParaRPr lang="fr-FR" dirty="0">
                <a:solidFill>
                  <a:srgbClr val="5D2C68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FC6E26A-1E2C-08D2-5C6E-504A3ECD726C}"/>
                </a:ext>
              </a:extLst>
            </p:cNvPr>
            <p:cNvSpPr/>
            <p:nvPr/>
          </p:nvSpPr>
          <p:spPr>
            <a:xfrm>
              <a:off x="9496179" y="2232300"/>
              <a:ext cx="2301030" cy="606226"/>
            </a:xfrm>
            <a:prstGeom prst="rect">
              <a:avLst/>
            </a:prstGeom>
            <a:solidFill>
              <a:srgbClr val="BB8EB8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الواقعية</a:t>
              </a:r>
              <a:endParaRPr lang="fr-FR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E760660-B9B9-51B4-85D1-33C0E3232CE8}"/>
              </a:ext>
            </a:extLst>
          </p:cNvPr>
          <p:cNvGrpSpPr/>
          <p:nvPr/>
        </p:nvGrpSpPr>
        <p:grpSpPr>
          <a:xfrm>
            <a:off x="1769061" y="3266689"/>
            <a:ext cx="9612809" cy="606226"/>
            <a:chOff x="1267984" y="2232300"/>
            <a:chExt cx="10529225" cy="60622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144876-FA5A-95DC-E137-68C5E8DF9DEA}"/>
                </a:ext>
              </a:extLst>
            </p:cNvPr>
            <p:cNvSpPr/>
            <p:nvPr/>
          </p:nvSpPr>
          <p:spPr>
            <a:xfrm>
              <a:off x="1267984" y="2239536"/>
              <a:ext cx="10109077" cy="598990"/>
            </a:xfrm>
            <a:prstGeom prst="rect">
              <a:avLst/>
            </a:prstGeom>
            <a:noFill/>
            <a:ln w="28575">
              <a:solidFill>
                <a:srgbClr val="5D2C6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 algn="ctr"/>
              <a:r>
                <a:rPr lang="ar-MA" dirty="0">
                  <a:solidFill>
                    <a:srgbClr val="5D2C68"/>
                  </a:solidFill>
                  <a:latin typeface="Almarai Bold" pitchFamily="2" charset="-78"/>
                  <a:cs typeface="Almarai Bold" pitchFamily="2" charset="-78"/>
                </a:rPr>
                <a:t>أن تكون الخطة  قابلة  للتعديل و التغيير</a:t>
              </a:r>
              <a:endParaRPr lang="fr-FR" dirty="0">
                <a:solidFill>
                  <a:srgbClr val="5D2C68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4E53921-8F8D-3006-E811-060728E46133}"/>
                </a:ext>
              </a:extLst>
            </p:cNvPr>
            <p:cNvSpPr/>
            <p:nvPr/>
          </p:nvSpPr>
          <p:spPr>
            <a:xfrm>
              <a:off x="9496179" y="2232300"/>
              <a:ext cx="2301030" cy="606226"/>
            </a:xfrm>
            <a:prstGeom prst="rect">
              <a:avLst/>
            </a:prstGeom>
            <a:solidFill>
              <a:srgbClr val="BB8EB8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المرونة</a:t>
              </a:r>
              <a:endParaRPr lang="fr-FR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CEC8616-F035-B823-C059-C837F2447817}"/>
              </a:ext>
            </a:extLst>
          </p:cNvPr>
          <p:cNvGrpSpPr/>
          <p:nvPr/>
        </p:nvGrpSpPr>
        <p:grpSpPr>
          <a:xfrm>
            <a:off x="1769061" y="4248747"/>
            <a:ext cx="9612809" cy="606226"/>
            <a:chOff x="1267984" y="2232300"/>
            <a:chExt cx="10529225" cy="60622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0E31721-099E-3C43-9549-752EBDD4D1A4}"/>
                </a:ext>
              </a:extLst>
            </p:cNvPr>
            <p:cNvSpPr/>
            <p:nvPr/>
          </p:nvSpPr>
          <p:spPr>
            <a:xfrm>
              <a:off x="1267984" y="2239536"/>
              <a:ext cx="10109077" cy="598990"/>
            </a:xfrm>
            <a:prstGeom prst="rect">
              <a:avLst/>
            </a:prstGeom>
            <a:noFill/>
            <a:ln w="28575">
              <a:solidFill>
                <a:srgbClr val="5D2C6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 algn="ctr" rtl="1"/>
              <a:r>
                <a:rPr lang="ar-MA" dirty="0">
                  <a:solidFill>
                    <a:srgbClr val="5D2C68"/>
                  </a:solidFill>
                  <a:latin typeface="Almarai Bold" pitchFamily="2" charset="-78"/>
                  <a:cs typeface="Almarai Bold" pitchFamily="2" charset="-78"/>
                </a:rPr>
                <a:t>أن يشمل و يحيط جميع جوانب العملية التعليمية التعلمية</a:t>
              </a:r>
              <a:endParaRPr lang="fr-FR" dirty="0">
                <a:solidFill>
                  <a:srgbClr val="5D2C68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61F680D-4E16-173B-FDFE-6A5CE81D5E89}"/>
                </a:ext>
              </a:extLst>
            </p:cNvPr>
            <p:cNvSpPr/>
            <p:nvPr/>
          </p:nvSpPr>
          <p:spPr>
            <a:xfrm>
              <a:off x="9496179" y="2232300"/>
              <a:ext cx="2301030" cy="606226"/>
            </a:xfrm>
            <a:prstGeom prst="rect">
              <a:avLst/>
            </a:prstGeom>
            <a:solidFill>
              <a:srgbClr val="BB8EB8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الشمولية</a:t>
              </a:r>
              <a:endParaRPr lang="fr-FR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5C1B442-3120-6856-4BC8-15E479808F55}"/>
              </a:ext>
            </a:extLst>
          </p:cNvPr>
          <p:cNvGrpSpPr/>
          <p:nvPr/>
        </p:nvGrpSpPr>
        <p:grpSpPr>
          <a:xfrm>
            <a:off x="1769061" y="5209403"/>
            <a:ext cx="9612809" cy="606226"/>
            <a:chOff x="1267984" y="2232300"/>
            <a:chExt cx="10529225" cy="60622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829AC0B-20C3-30E5-37E6-27B780163CB9}"/>
                </a:ext>
              </a:extLst>
            </p:cNvPr>
            <p:cNvSpPr/>
            <p:nvPr/>
          </p:nvSpPr>
          <p:spPr>
            <a:xfrm>
              <a:off x="1267984" y="2239536"/>
              <a:ext cx="10109077" cy="598990"/>
            </a:xfrm>
            <a:prstGeom prst="rect">
              <a:avLst/>
            </a:prstGeom>
            <a:noFill/>
            <a:ln w="28575">
              <a:solidFill>
                <a:srgbClr val="5D2C6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5" algn="r" rtl="1"/>
              <a:r>
                <a:rPr lang="ar-MA" dirty="0">
                  <a:solidFill>
                    <a:srgbClr val="5D2C68"/>
                  </a:solidFill>
                  <a:latin typeface="Almarai Bold" pitchFamily="2" charset="-78"/>
                  <a:cs typeface="Almarai Bold" pitchFamily="2" charset="-78"/>
                </a:rPr>
                <a:t>ان تكون الخطة مرتبطة بسابقتها و مهيأة للاحقتها</a:t>
              </a:r>
              <a:endParaRPr lang="fr-FR" dirty="0">
                <a:solidFill>
                  <a:srgbClr val="5D2C68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C01C903-3662-F8A9-6D98-1CD7F324179B}"/>
                </a:ext>
              </a:extLst>
            </p:cNvPr>
            <p:cNvSpPr/>
            <p:nvPr/>
          </p:nvSpPr>
          <p:spPr>
            <a:xfrm>
              <a:off x="9496179" y="2232300"/>
              <a:ext cx="2301030" cy="606226"/>
            </a:xfrm>
            <a:prstGeom prst="rect">
              <a:avLst/>
            </a:prstGeom>
            <a:solidFill>
              <a:srgbClr val="BB8EB8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الاستمرارية</a:t>
              </a:r>
              <a:endParaRPr lang="fr-FR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E8E0E5D-9058-D23A-AC69-140E32A83798}"/>
              </a:ext>
            </a:extLst>
          </p:cNvPr>
          <p:cNvGrpSpPr/>
          <p:nvPr/>
        </p:nvGrpSpPr>
        <p:grpSpPr>
          <a:xfrm rot="10800000">
            <a:off x="12191846" y="1245991"/>
            <a:ext cx="6697140" cy="441742"/>
            <a:chOff x="4549140" y="1447723"/>
            <a:chExt cx="6697140" cy="53426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FC4FEA0-29FE-DBFA-A850-AE5AFDF0FA4C}"/>
                </a:ext>
              </a:extLst>
            </p:cNvPr>
            <p:cNvSpPr/>
            <p:nvPr/>
          </p:nvSpPr>
          <p:spPr>
            <a:xfrm>
              <a:off x="4549140" y="1447736"/>
              <a:ext cx="6697140" cy="534253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dirty="0">
                  <a:latin typeface="Janna LT" panose="01000000000000000000" pitchFamily="2" charset="-78"/>
                  <a:cs typeface="Janna LT" panose="01000000000000000000" pitchFamily="2" charset="-78"/>
                </a:rPr>
                <a:t>نتائج الاختبارات </a:t>
              </a:r>
              <a:r>
                <a:rPr lang="ar-MA" dirty="0">
                  <a:latin typeface="Janna LT" panose="01000000000000000000" pitchFamily="2" charset="-78"/>
                  <a:cs typeface="Janna LT" panose="01000000000000000000" pitchFamily="2" charset="-78"/>
                </a:rPr>
                <a:t>و</a:t>
              </a:r>
              <a:r>
                <a:rPr lang="ar-SA" dirty="0">
                  <a:latin typeface="Janna LT" panose="01000000000000000000" pitchFamily="2" charset="-78"/>
                  <a:cs typeface="Janna LT" panose="01000000000000000000" pitchFamily="2" charset="-78"/>
                </a:rPr>
                <a:t> الروائز التشخيصية</a:t>
              </a:r>
              <a:r>
                <a:rPr lang="ar-MA" dirty="0">
                  <a:latin typeface="Janna LT" panose="01000000000000000000" pitchFamily="2" charset="-78"/>
                  <a:cs typeface="Janna LT" panose="01000000000000000000" pitchFamily="2" charset="-78"/>
                </a:rPr>
                <a:t>.</a:t>
              </a:r>
              <a:endParaRPr lang="fr-FR" dirty="0">
                <a:latin typeface="Janna LT" panose="01000000000000000000" pitchFamily="2" charset="-78"/>
                <a:cs typeface="Janna LT" panose="01000000000000000000" pitchFamily="2" charset="-78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9789E1E-D618-A0EC-B091-9ECAFF27ADD4}"/>
                </a:ext>
              </a:extLst>
            </p:cNvPr>
            <p:cNvSpPr/>
            <p:nvPr/>
          </p:nvSpPr>
          <p:spPr>
            <a:xfrm>
              <a:off x="10595179" y="1447723"/>
              <a:ext cx="651101" cy="534253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44CBF3C-12D8-256D-1F40-1DBF44F7A70B}"/>
              </a:ext>
            </a:extLst>
          </p:cNvPr>
          <p:cNvGrpSpPr/>
          <p:nvPr/>
        </p:nvGrpSpPr>
        <p:grpSpPr>
          <a:xfrm rot="10800000">
            <a:off x="12191846" y="1883671"/>
            <a:ext cx="6697140" cy="441742"/>
            <a:chOff x="4549140" y="1447723"/>
            <a:chExt cx="6697140" cy="53426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D48FDAA-5E77-8905-03F9-99AF9E176F87}"/>
                </a:ext>
              </a:extLst>
            </p:cNvPr>
            <p:cNvSpPr/>
            <p:nvPr/>
          </p:nvSpPr>
          <p:spPr>
            <a:xfrm>
              <a:off x="4549140" y="1447736"/>
              <a:ext cx="6697140" cy="534253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lnSpc>
                  <a:spcPct val="150000"/>
                </a:lnSpc>
              </a:pPr>
              <a:r>
                <a:rPr lang="ar-SA" dirty="0">
                  <a:latin typeface="Janna LT" panose="01000000000000000000" pitchFamily="2" charset="-78"/>
                  <a:cs typeface="Janna LT" panose="01000000000000000000" pitchFamily="2" charset="-78"/>
                </a:rPr>
                <a:t>مختلف الدلائل الرسمية</a:t>
              </a:r>
              <a:r>
                <a:rPr lang="ar-MA" dirty="0">
                  <a:latin typeface="Janna LT" panose="01000000000000000000" pitchFamily="2" charset="-78"/>
                  <a:cs typeface="Janna LT" panose="01000000000000000000" pitchFamily="2" charset="-78"/>
                </a:rPr>
                <a:t>.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2D931F2-A05C-5EF4-20AA-DA065C8FA1E6}"/>
                </a:ext>
              </a:extLst>
            </p:cNvPr>
            <p:cNvSpPr/>
            <p:nvPr/>
          </p:nvSpPr>
          <p:spPr>
            <a:xfrm>
              <a:off x="10595179" y="1447723"/>
              <a:ext cx="651101" cy="534253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D24EE77-099E-57F9-B2A5-21ACAB5B71D8}"/>
              </a:ext>
            </a:extLst>
          </p:cNvPr>
          <p:cNvGrpSpPr/>
          <p:nvPr/>
        </p:nvGrpSpPr>
        <p:grpSpPr>
          <a:xfrm rot="10800000">
            <a:off x="12191846" y="2494946"/>
            <a:ext cx="6697140" cy="441742"/>
            <a:chOff x="4549140" y="1447723"/>
            <a:chExt cx="6697140" cy="53426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B342DFA-15C5-98CE-EB9C-7754FF8EE1E1}"/>
                </a:ext>
              </a:extLst>
            </p:cNvPr>
            <p:cNvSpPr/>
            <p:nvPr/>
          </p:nvSpPr>
          <p:spPr>
            <a:xfrm>
              <a:off x="4549140" y="1447736"/>
              <a:ext cx="6697140" cy="534253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lnSpc>
                  <a:spcPct val="150000"/>
                </a:lnSpc>
              </a:pPr>
              <a:r>
                <a:rPr lang="ar-SA" dirty="0">
                  <a:latin typeface="Janna LT" panose="01000000000000000000" pitchFamily="2" charset="-78"/>
                  <a:cs typeface="Janna LT" panose="01000000000000000000" pitchFamily="2" charset="-78"/>
                </a:rPr>
                <a:t>المنهاج</a:t>
              </a:r>
              <a:r>
                <a:rPr lang="ar-MA" dirty="0">
                  <a:latin typeface="Janna LT" panose="01000000000000000000" pitchFamily="2" charset="-78"/>
                  <a:cs typeface="Janna LT" panose="01000000000000000000" pitchFamily="2" charset="-78"/>
                </a:rPr>
                <a:t> </a:t>
              </a:r>
              <a:r>
                <a:rPr lang="ar-SA" dirty="0">
                  <a:latin typeface="Janna LT" panose="01000000000000000000" pitchFamily="2" charset="-78"/>
                  <a:cs typeface="Janna LT" panose="01000000000000000000" pitchFamily="2" charset="-78"/>
                </a:rPr>
                <a:t>الدراسي</a:t>
              </a:r>
              <a:r>
                <a:rPr lang="ar-MA" dirty="0">
                  <a:latin typeface="Janna LT" panose="01000000000000000000" pitchFamily="2" charset="-78"/>
                  <a:cs typeface="Janna LT" panose="01000000000000000000" pitchFamily="2" charset="-78"/>
                </a:rPr>
                <a:t>.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9DA1146-1082-FB1B-E7A3-C9C1428BD1EB}"/>
                </a:ext>
              </a:extLst>
            </p:cNvPr>
            <p:cNvSpPr/>
            <p:nvPr/>
          </p:nvSpPr>
          <p:spPr>
            <a:xfrm>
              <a:off x="10595179" y="1447723"/>
              <a:ext cx="651101" cy="534253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70277DC-ABE9-B3BE-76B8-15F2838A62E9}"/>
              </a:ext>
            </a:extLst>
          </p:cNvPr>
          <p:cNvGrpSpPr/>
          <p:nvPr/>
        </p:nvGrpSpPr>
        <p:grpSpPr>
          <a:xfrm rot="10800000">
            <a:off x="12191846" y="3129982"/>
            <a:ext cx="6697140" cy="441742"/>
            <a:chOff x="4549140" y="1447723"/>
            <a:chExt cx="6697140" cy="53426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0BEF6B0-1724-23BB-02E9-C95395D279FF}"/>
                </a:ext>
              </a:extLst>
            </p:cNvPr>
            <p:cNvSpPr/>
            <p:nvPr/>
          </p:nvSpPr>
          <p:spPr>
            <a:xfrm>
              <a:off x="4549140" y="1447736"/>
              <a:ext cx="6697140" cy="534253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lnSpc>
                  <a:spcPct val="150000"/>
                </a:lnSpc>
              </a:pPr>
              <a:r>
                <a:rPr lang="ar-SA" dirty="0">
                  <a:latin typeface="Janna LT" panose="01000000000000000000" pitchFamily="2" charset="-78"/>
                  <a:cs typeface="Janna LT" panose="01000000000000000000" pitchFamily="2" charset="-78"/>
                </a:rPr>
                <a:t>المقرر الدراسي</a:t>
              </a:r>
              <a:r>
                <a:rPr lang="ar-MA" dirty="0">
                  <a:latin typeface="Janna LT" panose="01000000000000000000" pitchFamily="2" charset="-78"/>
                  <a:cs typeface="Janna LT" panose="01000000000000000000" pitchFamily="2" charset="-78"/>
                </a:rPr>
                <a:t>.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E8E676E-BDDE-F784-B4A4-77FA971CE191}"/>
                </a:ext>
              </a:extLst>
            </p:cNvPr>
            <p:cNvSpPr/>
            <p:nvPr/>
          </p:nvSpPr>
          <p:spPr>
            <a:xfrm>
              <a:off x="10595179" y="1447723"/>
              <a:ext cx="651101" cy="534253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D136FCD-05BC-FF6A-3B1D-FCA22DB3AF88}"/>
              </a:ext>
            </a:extLst>
          </p:cNvPr>
          <p:cNvGrpSpPr/>
          <p:nvPr/>
        </p:nvGrpSpPr>
        <p:grpSpPr>
          <a:xfrm rot="10800000">
            <a:off x="12191846" y="3747230"/>
            <a:ext cx="6697140" cy="441742"/>
            <a:chOff x="4549140" y="1447723"/>
            <a:chExt cx="6697140" cy="534266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E1F129C-2E17-9083-5231-B136F81B5866}"/>
                </a:ext>
              </a:extLst>
            </p:cNvPr>
            <p:cNvSpPr/>
            <p:nvPr/>
          </p:nvSpPr>
          <p:spPr>
            <a:xfrm>
              <a:off x="4549140" y="1447736"/>
              <a:ext cx="6697140" cy="534253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lnSpc>
                  <a:spcPct val="150000"/>
                </a:lnSpc>
              </a:pPr>
              <a:r>
                <a:rPr lang="ar-MA" dirty="0">
                  <a:latin typeface="Janna LT" panose="01000000000000000000" pitchFamily="2" charset="-78"/>
                  <a:cs typeface="Janna LT" panose="01000000000000000000" pitchFamily="2" charset="-78"/>
                </a:rPr>
                <a:t>الاستشارات و التعاون بين الأطر التربوية و الإدارية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B748303-D169-2351-CB6C-3F74BD3DB31D}"/>
                </a:ext>
              </a:extLst>
            </p:cNvPr>
            <p:cNvSpPr/>
            <p:nvPr/>
          </p:nvSpPr>
          <p:spPr>
            <a:xfrm>
              <a:off x="10595179" y="1447723"/>
              <a:ext cx="651101" cy="534253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5C0FCFB-7273-22F1-B0BC-2FBEE135D159}"/>
              </a:ext>
            </a:extLst>
          </p:cNvPr>
          <p:cNvGrpSpPr/>
          <p:nvPr/>
        </p:nvGrpSpPr>
        <p:grpSpPr>
          <a:xfrm rot="10800000">
            <a:off x="12191846" y="4384910"/>
            <a:ext cx="6697140" cy="441742"/>
            <a:chOff x="4549140" y="1447723"/>
            <a:chExt cx="6697140" cy="534266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3E0BDE7-0D4E-A015-B6DA-3C634FAA2412}"/>
                </a:ext>
              </a:extLst>
            </p:cNvPr>
            <p:cNvSpPr/>
            <p:nvPr/>
          </p:nvSpPr>
          <p:spPr>
            <a:xfrm>
              <a:off x="4549140" y="1447736"/>
              <a:ext cx="6697140" cy="534253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lnSpc>
                  <a:spcPct val="150000"/>
                </a:lnSpc>
              </a:pPr>
              <a:r>
                <a:rPr lang="ar-SA" dirty="0">
                  <a:latin typeface="Janna LT" panose="01000000000000000000" pitchFamily="2" charset="-78"/>
                  <a:cs typeface="Janna LT" panose="01000000000000000000" pitchFamily="2" charset="-78"/>
                </a:rPr>
                <a:t>الأهداف التعلمية</a:t>
              </a:r>
              <a:r>
                <a:rPr lang="ar-MA" dirty="0">
                  <a:latin typeface="Janna LT" panose="01000000000000000000" pitchFamily="2" charset="-78"/>
                  <a:cs typeface="Janna LT" panose="01000000000000000000" pitchFamily="2" charset="-78"/>
                </a:rPr>
                <a:t>.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2C306BD-35E7-7D7B-6286-8E48356A5D0D}"/>
                </a:ext>
              </a:extLst>
            </p:cNvPr>
            <p:cNvSpPr/>
            <p:nvPr/>
          </p:nvSpPr>
          <p:spPr>
            <a:xfrm>
              <a:off x="10595179" y="1447723"/>
              <a:ext cx="651101" cy="534253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2BCF064-4950-0CDC-DAF9-6165CC03C566}"/>
              </a:ext>
            </a:extLst>
          </p:cNvPr>
          <p:cNvGrpSpPr/>
          <p:nvPr/>
        </p:nvGrpSpPr>
        <p:grpSpPr>
          <a:xfrm rot="10800000">
            <a:off x="12191846" y="4996185"/>
            <a:ext cx="6697140" cy="441742"/>
            <a:chOff x="4549140" y="1447723"/>
            <a:chExt cx="6697140" cy="534266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60476FC-B1DF-5426-756D-4491D6A2FD83}"/>
                </a:ext>
              </a:extLst>
            </p:cNvPr>
            <p:cNvSpPr/>
            <p:nvPr/>
          </p:nvSpPr>
          <p:spPr>
            <a:xfrm>
              <a:off x="4549140" y="1447736"/>
              <a:ext cx="6697140" cy="534253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lnSpc>
                  <a:spcPct val="150000"/>
                </a:lnSpc>
              </a:pPr>
              <a:r>
                <a:rPr lang="ar-SA" dirty="0">
                  <a:latin typeface="Janna LT" panose="01000000000000000000" pitchFamily="2" charset="-78"/>
                  <a:cs typeface="Janna LT" panose="01000000000000000000" pitchFamily="2" charset="-78"/>
                </a:rPr>
                <a:t>الكفاية الخاصة بالمادة</a:t>
              </a:r>
              <a:r>
                <a:rPr lang="ar-MA" dirty="0">
                  <a:latin typeface="Janna LT" panose="01000000000000000000" pitchFamily="2" charset="-78"/>
                  <a:cs typeface="Janna LT" panose="01000000000000000000" pitchFamily="2" charset="-78"/>
                </a:rPr>
                <a:t>.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93CE41E-F186-8C8C-451E-EE64CE2D59AD}"/>
                </a:ext>
              </a:extLst>
            </p:cNvPr>
            <p:cNvSpPr/>
            <p:nvPr/>
          </p:nvSpPr>
          <p:spPr>
            <a:xfrm>
              <a:off x="10595179" y="1447723"/>
              <a:ext cx="651101" cy="534253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6A6209B-5C53-CB63-5F5D-41DFD131FA82}"/>
              </a:ext>
            </a:extLst>
          </p:cNvPr>
          <p:cNvGrpSpPr/>
          <p:nvPr/>
        </p:nvGrpSpPr>
        <p:grpSpPr>
          <a:xfrm rot="10800000">
            <a:off x="12191846" y="5630945"/>
            <a:ext cx="6697140" cy="441742"/>
            <a:chOff x="4549140" y="1447723"/>
            <a:chExt cx="6697140" cy="534266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61DBCBB-80C2-01B7-BF5D-36709B34D619}"/>
                </a:ext>
              </a:extLst>
            </p:cNvPr>
            <p:cNvSpPr/>
            <p:nvPr/>
          </p:nvSpPr>
          <p:spPr>
            <a:xfrm>
              <a:off x="4549140" y="1447736"/>
              <a:ext cx="6697140" cy="534253"/>
            </a:xfrm>
            <a:prstGeom prst="rect">
              <a:avLst/>
            </a:pr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lnSpc>
                  <a:spcPct val="150000"/>
                </a:lnSpc>
              </a:pPr>
              <a:r>
                <a:rPr lang="ar-SA" dirty="0">
                  <a:latin typeface="Janna LT" panose="01000000000000000000" pitchFamily="2" charset="-78"/>
                  <a:cs typeface="Janna LT" panose="01000000000000000000" pitchFamily="2" charset="-78"/>
                </a:rPr>
                <a:t>دليل الاحتفال بالأيام الوطنية</a:t>
              </a:r>
              <a:endParaRPr lang="ar-MA" dirty="0">
                <a:latin typeface="Janna LT" panose="01000000000000000000" pitchFamily="2" charset="-78"/>
                <a:cs typeface="Janna LT" panose="01000000000000000000" pitchFamily="2" charset="-78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FE3F7AF-09CF-DD78-9D66-CFE60304E4DF}"/>
                </a:ext>
              </a:extLst>
            </p:cNvPr>
            <p:cNvSpPr/>
            <p:nvPr/>
          </p:nvSpPr>
          <p:spPr>
            <a:xfrm>
              <a:off x="10595179" y="1447723"/>
              <a:ext cx="651101" cy="534253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0717ECC-82ED-D42B-9726-619E32673B59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4FF4C59-139D-BA78-6AFD-11D49240CC60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14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E6FC141-BC1B-416F-2801-93347E384484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86273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DD438-3B75-9CBC-23BF-1E95B7689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D90977-71F6-CFAA-3047-892E3423912C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694175-EC27-3C00-1489-2CBC6DA39B51}"/>
              </a:ext>
            </a:extLst>
          </p:cNvPr>
          <p:cNvSpPr/>
          <p:nvPr/>
        </p:nvSpPr>
        <p:spPr>
          <a:xfrm>
            <a:off x="2039667" y="6364826"/>
            <a:ext cx="7963787" cy="1752482"/>
          </a:xfrm>
          <a:prstGeom prst="rect">
            <a:avLst/>
          </a:prstGeom>
          <a:solidFill>
            <a:srgbClr val="BB8EB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latin typeface="Almarai ExtraBold" pitchFamily="2" charset="-78"/>
                <a:cs typeface="Almarai ExtraBold" pitchFamily="2" charset="-78"/>
              </a:rPr>
              <a:t>شكرا على حسن المتابعة </a:t>
            </a:r>
            <a:endParaRPr lang="fr-FR" sz="4400" dirty="0">
              <a:latin typeface="Almarai ExtraBold" pitchFamily="2" charset="-78"/>
              <a:cs typeface="Almarai ExtraBold" pitchFamily="2" charset="-78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FF84BBC-8478-9EBD-753A-B18D506DCD38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15E4919-7799-4CF3-BB91-D1022E8FCA37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775F3A1D-06C0-881B-9318-ABBB68BC582B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1E705655-5BD0-73A8-F69F-51C4E6A7DE2C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CDB271D-9501-39BD-2C81-1797DEC4B9F9}"/>
                </a:ext>
              </a:extLst>
            </p:cNvPr>
            <p:cNvSpPr txBox="1"/>
            <p:nvPr/>
          </p:nvSpPr>
          <p:spPr>
            <a:xfrm>
              <a:off x="3406511" y="1619250"/>
              <a:ext cx="46624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812C156-FACF-3501-928C-4671A5A606C2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4B7A2D8-A6BC-F239-7DD8-9A6F37A4B7FA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2C0AD46-453A-0611-38E1-3B4868E01414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BBA7473-1B1B-0BC9-5392-D4E1C927393F}"/>
              </a:ext>
            </a:extLst>
          </p:cNvPr>
          <p:cNvGrpSpPr/>
          <p:nvPr/>
        </p:nvGrpSpPr>
        <p:grpSpPr>
          <a:xfrm>
            <a:off x="-7252512" y="1223738"/>
            <a:ext cx="7885497" cy="599002"/>
            <a:chOff x="2769083" y="1544828"/>
            <a:chExt cx="7885497" cy="599002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B2878781-5F81-7A83-383B-D1FE237C808A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931DE3DB-BEE4-AEBF-1AB2-D90818793BA4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18B4C53E-DCF1-A2C3-25AC-D8DE1492E0F1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D1BB2C6-54EF-24DC-CEC3-52F63E262353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مفهوم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1853142-1268-C47A-E71C-546A71FFA1CE}"/>
              </a:ext>
            </a:extLst>
          </p:cNvPr>
          <p:cNvGrpSpPr/>
          <p:nvPr/>
        </p:nvGrpSpPr>
        <p:grpSpPr>
          <a:xfrm>
            <a:off x="-7386345" y="2239536"/>
            <a:ext cx="8019330" cy="599002"/>
            <a:chOff x="2882900" y="2560626"/>
            <a:chExt cx="7771680" cy="599002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DD88C2DA-A6A2-265A-2B2D-8DD482901189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E76E59FB-37EA-4C7A-B934-C8AA77C43294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5F9C1D9C-9627-73BF-AB94-929DF1FC6928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3256395-48FD-92E2-A992-E068E1C21DCB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 err="1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أهيمة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 التخطيط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D274433-5752-9960-9855-9C8AC8924022}"/>
              </a:ext>
            </a:extLst>
          </p:cNvPr>
          <p:cNvGrpSpPr/>
          <p:nvPr/>
        </p:nvGrpSpPr>
        <p:grpSpPr>
          <a:xfrm>
            <a:off x="-7252512" y="3315900"/>
            <a:ext cx="7885497" cy="599002"/>
            <a:chOff x="2769083" y="4592221"/>
            <a:chExt cx="7885497" cy="599002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C0425B29-E360-9537-D02B-0ECACBF1BCF5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12F2021A-E1D9-7AF5-39ED-8C1C2D2E24D1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2E09CEF4-6D32-9A51-704C-A7B21937B3CF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5447446-3A96-4D98-8FD8-78F7BB1698C2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6D8927F-3F63-6E3B-AC09-C7DD9FD7FAC6}"/>
              </a:ext>
            </a:extLst>
          </p:cNvPr>
          <p:cNvGrpSpPr/>
          <p:nvPr/>
        </p:nvGrpSpPr>
        <p:grpSpPr>
          <a:xfrm>
            <a:off x="-7252512" y="4261766"/>
            <a:ext cx="7885497" cy="599002"/>
            <a:chOff x="2769083" y="4592221"/>
            <a:chExt cx="7885497" cy="599002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173C6174-E069-94D4-442C-406D5F04CB49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3ADF9B00-EF7B-4528-15F2-B857F17916B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32BF995-654E-1A68-F896-B48D245F45F0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55CBB33-D619-3D8B-2031-ED10951CD44F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أدوات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FC9BD13-05DA-48D2-BA71-8ED5092BC18B}"/>
              </a:ext>
            </a:extLst>
          </p:cNvPr>
          <p:cNvGrpSpPr/>
          <p:nvPr/>
        </p:nvGrpSpPr>
        <p:grpSpPr>
          <a:xfrm>
            <a:off x="-6617513" y="5243200"/>
            <a:ext cx="7885497" cy="599002"/>
            <a:chOff x="2769083" y="4592221"/>
            <a:chExt cx="7885497" cy="599002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05092532-5C69-EF7C-00B3-9A6A8267A6FD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4FA75F26-9CBD-ADC0-64DB-D5F64B05BF5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5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7E0D45B2-2038-7715-9499-5C2E6F6CD1F8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244BE60-07DB-5C05-7FE2-101F2218C42F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35D4DAB5-047F-47B9-5FB3-69D1D944AB09}"/>
              </a:ext>
            </a:extLst>
          </p:cNvPr>
          <p:cNvSpPr/>
          <p:nvPr/>
        </p:nvSpPr>
        <p:spPr>
          <a:xfrm>
            <a:off x="1769061" y="2190325"/>
            <a:ext cx="9229229" cy="598990"/>
          </a:xfrm>
          <a:prstGeom prst="rect">
            <a:avLst/>
          </a:prstGeom>
          <a:noFill/>
          <a:ln w="28575">
            <a:solidFill>
              <a:srgbClr val="5D2C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ctr"/>
            <a:r>
              <a:rPr lang="ar-MA" dirty="0">
                <a:solidFill>
                  <a:srgbClr val="5D2C68"/>
                </a:solidFill>
                <a:latin typeface="Almarai Bold" pitchFamily="2" charset="-78"/>
                <a:cs typeface="Almarai Bold" pitchFamily="2" charset="-78"/>
              </a:rPr>
              <a:t>أن يتيح التخطيط إمكانية تقويم جميع الجوانب المرتبطة به</a:t>
            </a:r>
            <a:endParaRPr lang="fr-FR" dirty="0">
              <a:solidFill>
                <a:srgbClr val="5D2C68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CEE6F5-E92D-946D-2722-A9BA45E9615F}"/>
              </a:ext>
            </a:extLst>
          </p:cNvPr>
          <p:cNvSpPr/>
          <p:nvPr/>
        </p:nvSpPr>
        <p:spPr>
          <a:xfrm>
            <a:off x="1769061" y="3273925"/>
            <a:ext cx="9229229" cy="598990"/>
          </a:xfrm>
          <a:prstGeom prst="rect">
            <a:avLst/>
          </a:prstGeom>
          <a:noFill/>
          <a:ln w="28575">
            <a:solidFill>
              <a:srgbClr val="5D2C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ctr"/>
            <a:r>
              <a:rPr lang="ar-MA" dirty="0">
                <a:solidFill>
                  <a:srgbClr val="5D2C68"/>
                </a:solidFill>
                <a:latin typeface="Almarai Bold" pitchFamily="2" charset="-78"/>
                <a:cs typeface="Almarai Bold" pitchFamily="2" charset="-78"/>
              </a:rPr>
              <a:t>الإلمام بالمادة الدراسية </a:t>
            </a:r>
            <a:endParaRPr lang="fr-FR" dirty="0">
              <a:solidFill>
                <a:srgbClr val="5D2C68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1E28A7-B80A-DC21-0DCD-9C3345F70991}"/>
              </a:ext>
            </a:extLst>
          </p:cNvPr>
          <p:cNvSpPr/>
          <p:nvPr/>
        </p:nvSpPr>
        <p:spPr>
          <a:xfrm>
            <a:off x="1769061" y="4255983"/>
            <a:ext cx="9229229" cy="598990"/>
          </a:xfrm>
          <a:prstGeom prst="rect">
            <a:avLst/>
          </a:prstGeom>
          <a:noFill/>
          <a:ln w="28575">
            <a:solidFill>
              <a:srgbClr val="5D2C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ctr"/>
            <a:r>
              <a:rPr lang="ar-MA" dirty="0">
                <a:solidFill>
                  <a:srgbClr val="5D2C68"/>
                </a:solidFill>
                <a:latin typeface="Almarai Bold" pitchFamily="2" charset="-78"/>
                <a:cs typeface="Almarai Bold" pitchFamily="2" charset="-78"/>
              </a:rPr>
              <a:t>معرفة أساليب القياس </a:t>
            </a:r>
            <a:endParaRPr lang="fr-FR" dirty="0">
              <a:solidFill>
                <a:srgbClr val="5D2C68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4734FB-5CC1-A563-DD60-CC91EB0481B7}"/>
              </a:ext>
            </a:extLst>
          </p:cNvPr>
          <p:cNvSpPr/>
          <p:nvPr/>
        </p:nvSpPr>
        <p:spPr>
          <a:xfrm>
            <a:off x="1769061" y="5216639"/>
            <a:ext cx="9229229" cy="598990"/>
          </a:xfrm>
          <a:prstGeom prst="rect">
            <a:avLst/>
          </a:prstGeom>
          <a:noFill/>
          <a:ln w="28575">
            <a:solidFill>
              <a:srgbClr val="5D2C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ctr"/>
            <a:r>
              <a:rPr lang="ar-MA" dirty="0">
                <a:solidFill>
                  <a:srgbClr val="5D2C68"/>
                </a:solidFill>
                <a:latin typeface="Almarai Bold" pitchFamily="2" charset="-78"/>
                <a:cs typeface="Almarai Bold" pitchFamily="2" charset="-78"/>
              </a:rPr>
              <a:t>فهم الأهداف التربوية العامة</a:t>
            </a:r>
            <a:endParaRPr lang="fr-FR" dirty="0">
              <a:solidFill>
                <a:srgbClr val="5D2C68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4ECC5D7-803F-CEA8-FDA1-43F5DD13ED27}"/>
              </a:ext>
            </a:extLst>
          </p:cNvPr>
          <p:cNvGrpSpPr/>
          <p:nvPr/>
        </p:nvGrpSpPr>
        <p:grpSpPr>
          <a:xfrm>
            <a:off x="10998290" y="2183089"/>
            <a:ext cx="9612809" cy="606226"/>
            <a:chOff x="1267984" y="2232300"/>
            <a:chExt cx="10529225" cy="60622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246E851-D8F6-1B8C-295A-3A1BECF8E587}"/>
                </a:ext>
              </a:extLst>
            </p:cNvPr>
            <p:cNvSpPr/>
            <p:nvPr/>
          </p:nvSpPr>
          <p:spPr>
            <a:xfrm>
              <a:off x="1267984" y="2239536"/>
              <a:ext cx="10109077" cy="598990"/>
            </a:xfrm>
            <a:prstGeom prst="rect">
              <a:avLst/>
            </a:prstGeom>
            <a:noFill/>
            <a:ln w="28575">
              <a:solidFill>
                <a:srgbClr val="5D2C6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 algn="ctr"/>
              <a:r>
                <a:rPr lang="ar-MA" dirty="0">
                  <a:solidFill>
                    <a:srgbClr val="5D2C68"/>
                  </a:solidFill>
                  <a:latin typeface="Almarai Bold" pitchFamily="2" charset="-78"/>
                  <a:cs typeface="Almarai Bold" pitchFamily="2" charset="-78"/>
                </a:rPr>
                <a:t>أن يكون ما تم تخطيطه قابلا للتطبيق</a:t>
              </a:r>
              <a:endParaRPr lang="fr-FR" dirty="0">
                <a:solidFill>
                  <a:srgbClr val="5D2C68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84D424F-4F1B-D73F-F50C-BD2A0D5FE6D7}"/>
                </a:ext>
              </a:extLst>
            </p:cNvPr>
            <p:cNvSpPr/>
            <p:nvPr/>
          </p:nvSpPr>
          <p:spPr>
            <a:xfrm>
              <a:off x="9496179" y="2232300"/>
              <a:ext cx="2301030" cy="606226"/>
            </a:xfrm>
            <a:prstGeom prst="rect">
              <a:avLst/>
            </a:prstGeom>
            <a:solidFill>
              <a:srgbClr val="BB8EB8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الواقعية</a:t>
              </a:r>
              <a:endParaRPr lang="fr-FR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5C7598C-EFAB-FB50-83F0-F5B14E1B13C2}"/>
              </a:ext>
            </a:extLst>
          </p:cNvPr>
          <p:cNvGrpSpPr/>
          <p:nvPr/>
        </p:nvGrpSpPr>
        <p:grpSpPr>
          <a:xfrm>
            <a:off x="10998290" y="3266689"/>
            <a:ext cx="9612809" cy="606226"/>
            <a:chOff x="1267984" y="2232300"/>
            <a:chExt cx="10529225" cy="60622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8D08891-CAED-CFFF-C4A0-1F3F919C00A2}"/>
                </a:ext>
              </a:extLst>
            </p:cNvPr>
            <p:cNvSpPr/>
            <p:nvPr/>
          </p:nvSpPr>
          <p:spPr>
            <a:xfrm>
              <a:off x="1267984" y="2239536"/>
              <a:ext cx="10109077" cy="598990"/>
            </a:xfrm>
            <a:prstGeom prst="rect">
              <a:avLst/>
            </a:prstGeom>
            <a:noFill/>
            <a:ln w="28575">
              <a:solidFill>
                <a:srgbClr val="5D2C6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 algn="ctr"/>
              <a:r>
                <a:rPr lang="ar-MA" dirty="0">
                  <a:solidFill>
                    <a:srgbClr val="5D2C68"/>
                  </a:solidFill>
                  <a:latin typeface="Almarai Bold" pitchFamily="2" charset="-78"/>
                  <a:cs typeface="Almarai Bold" pitchFamily="2" charset="-78"/>
                </a:rPr>
                <a:t>أن تكون الخطة  قابلة  للتعديل و التغيير</a:t>
              </a:r>
              <a:endParaRPr lang="fr-FR" dirty="0">
                <a:solidFill>
                  <a:srgbClr val="5D2C68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5C7DFEB-2A7C-6D5F-CFE8-274A17BEEED6}"/>
                </a:ext>
              </a:extLst>
            </p:cNvPr>
            <p:cNvSpPr/>
            <p:nvPr/>
          </p:nvSpPr>
          <p:spPr>
            <a:xfrm>
              <a:off x="9496179" y="2232300"/>
              <a:ext cx="2301030" cy="606226"/>
            </a:xfrm>
            <a:prstGeom prst="rect">
              <a:avLst/>
            </a:prstGeom>
            <a:solidFill>
              <a:srgbClr val="BB8EB8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المرونة</a:t>
              </a:r>
              <a:endParaRPr lang="fr-FR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099735C-724C-20D3-8FED-3DBDCB1FF4C5}"/>
              </a:ext>
            </a:extLst>
          </p:cNvPr>
          <p:cNvGrpSpPr/>
          <p:nvPr/>
        </p:nvGrpSpPr>
        <p:grpSpPr>
          <a:xfrm>
            <a:off x="10998290" y="4248747"/>
            <a:ext cx="9612809" cy="606226"/>
            <a:chOff x="1267984" y="2232300"/>
            <a:chExt cx="10529225" cy="60622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51EFEB0-ABB9-877A-2D18-FDF1E947ADF8}"/>
                </a:ext>
              </a:extLst>
            </p:cNvPr>
            <p:cNvSpPr/>
            <p:nvPr/>
          </p:nvSpPr>
          <p:spPr>
            <a:xfrm>
              <a:off x="1267984" y="2239536"/>
              <a:ext cx="10109077" cy="598990"/>
            </a:xfrm>
            <a:prstGeom prst="rect">
              <a:avLst/>
            </a:prstGeom>
            <a:noFill/>
            <a:ln w="28575">
              <a:solidFill>
                <a:srgbClr val="5D2C6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 algn="ctr" rtl="1"/>
              <a:r>
                <a:rPr lang="ar-MA" dirty="0">
                  <a:solidFill>
                    <a:srgbClr val="5D2C68"/>
                  </a:solidFill>
                  <a:latin typeface="Almarai Bold" pitchFamily="2" charset="-78"/>
                  <a:cs typeface="Almarai Bold" pitchFamily="2" charset="-78"/>
                </a:rPr>
                <a:t>أن يشمل و يحيط جميع جوانب العملية التعليمية التعلمية</a:t>
              </a:r>
              <a:endParaRPr lang="fr-FR" dirty="0">
                <a:solidFill>
                  <a:srgbClr val="5D2C68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800B5C4-F7F8-579E-2FF1-F8FB7A79C409}"/>
                </a:ext>
              </a:extLst>
            </p:cNvPr>
            <p:cNvSpPr/>
            <p:nvPr/>
          </p:nvSpPr>
          <p:spPr>
            <a:xfrm>
              <a:off x="9496179" y="2232300"/>
              <a:ext cx="2301030" cy="606226"/>
            </a:xfrm>
            <a:prstGeom prst="rect">
              <a:avLst/>
            </a:prstGeom>
            <a:solidFill>
              <a:srgbClr val="BB8EB8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الشمولية</a:t>
              </a:r>
              <a:endParaRPr lang="fr-FR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EDC50EB-D199-FB6F-491A-86BEE40C4005}"/>
              </a:ext>
            </a:extLst>
          </p:cNvPr>
          <p:cNvGrpSpPr/>
          <p:nvPr/>
        </p:nvGrpSpPr>
        <p:grpSpPr>
          <a:xfrm>
            <a:off x="10998290" y="5209403"/>
            <a:ext cx="9612809" cy="606226"/>
            <a:chOff x="1267984" y="2232300"/>
            <a:chExt cx="10529225" cy="60622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C64B8A4-905D-84D9-843D-1D49AFB31E96}"/>
                </a:ext>
              </a:extLst>
            </p:cNvPr>
            <p:cNvSpPr/>
            <p:nvPr/>
          </p:nvSpPr>
          <p:spPr>
            <a:xfrm>
              <a:off x="1267984" y="2239536"/>
              <a:ext cx="10109077" cy="598990"/>
            </a:xfrm>
            <a:prstGeom prst="rect">
              <a:avLst/>
            </a:prstGeom>
            <a:noFill/>
            <a:ln w="28575">
              <a:solidFill>
                <a:srgbClr val="5D2C6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5" algn="r" rtl="1"/>
              <a:r>
                <a:rPr lang="ar-MA" dirty="0">
                  <a:solidFill>
                    <a:srgbClr val="5D2C68"/>
                  </a:solidFill>
                  <a:latin typeface="Almarai Bold" pitchFamily="2" charset="-78"/>
                  <a:cs typeface="Almarai Bold" pitchFamily="2" charset="-78"/>
                </a:rPr>
                <a:t>ان تكون الخطة مرتبطة بسابقتها و مهيأة للاحقتها</a:t>
              </a:r>
              <a:endParaRPr lang="fr-FR" dirty="0">
                <a:solidFill>
                  <a:srgbClr val="5D2C68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037BD49-4AAA-F42A-B720-19A71D0E7B97}"/>
                </a:ext>
              </a:extLst>
            </p:cNvPr>
            <p:cNvSpPr/>
            <p:nvPr/>
          </p:nvSpPr>
          <p:spPr>
            <a:xfrm>
              <a:off x="9496179" y="2232300"/>
              <a:ext cx="2301030" cy="606226"/>
            </a:xfrm>
            <a:prstGeom prst="rect">
              <a:avLst/>
            </a:prstGeom>
            <a:solidFill>
              <a:srgbClr val="BB8EB8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 الاستمرارية</a:t>
              </a:r>
              <a:endParaRPr lang="fr-FR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B074AA89-665D-76B3-8D92-AF715B3C3863}"/>
              </a:ext>
            </a:extLst>
          </p:cNvPr>
          <p:cNvSpPr txBox="1"/>
          <p:nvPr/>
        </p:nvSpPr>
        <p:spPr>
          <a:xfrm>
            <a:off x="2111003" y="893329"/>
            <a:ext cx="927086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ar-MA" sz="2800" dirty="0">
                <a:latin typeface="Almarai ExtraBold" pitchFamily="2" charset="-78"/>
                <a:cs typeface="Almarai ExtraBold" pitchFamily="2" charset="-78"/>
              </a:rPr>
              <a:t>من بين مبادئ التخطيط :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2984D79-B503-CA6B-678F-DF0144861873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CB23A29-4E57-9D3D-3026-9C0C90456E78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15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1963158-1838-8EAB-A4F6-577743022392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95898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6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DC2AB-7446-6D24-D13A-F4EF79B59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2A30CF-9128-7B3A-804E-AC732E4DBA12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ABAF162-EFBC-33CA-5211-8D062ECE543C}"/>
              </a:ext>
            </a:extLst>
          </p:cNvPr>
          <p:cNvGrpSpPr/>
          <p:nvPr/>
        </p:nvGrpSpPr>
        <p:grpSpPr>
          <a:xfrm>
            <a:off x="-7885497" y="55409"/>
            <a:ext cx="7885497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3351628-B3C4-D197-2D37-665CBB86CFDC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703AB8BA-E5FA-2C48-8821-9539528CDC4F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4D977BE-1286-5A4D-403A-DC138B6D054B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510C18-1D17-873C-7CB6-12E316FE4337}"/>
                </a:ext>
              </a:extLst>
            </p:cNvPr>
            <p:cNvSpPr txBox="1"/>
            <p:nvPr/>
          </p:nvSpPr>
          <p:spPr>
            <a:xfrm>
              <a:off x="3406511" y="1619250"/>
              <a:ext cx="46624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2359F08-F014-F93B-E68B-4DA6C94D3EC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C3ABF91-711C-03DD-C31E-9E36F45950D6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D77A838-5CE7-F38F-7CB6-192DB10DF7F0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6D1D353-E5F7-CE23-8D68-C0F62FC16E78}"/>
              </a:ext>
            </a:extLst>
          </p:cNvPr>
          <p:cNvGrpSpPr/>
          <p:nvPr/>
        </p:nvGrpSpPr>
        <p:grpSpPr>
          <a:xfrm>
            <a:off x="-7885497" y="1223738"/>
            <a:ext cx="7885497" cy="599002"/>
            <a:chOff x="2769083" y="1544828"/>
            <a:chExt cx="7885497" cy="599002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1F48734-038A-3657-A24E-0D13A4C6768A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730D3117-BCF9-8511-D7B5-33794EA62098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B0D953AE-DBC0-41BD-249B-54B8DFEBF84F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1665AAF-1EF1-7414-5934-7823BCC7BDD6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مفهوم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8AF3425-1CEC-5AA2-6686-088328BA47C0}"/>
              </a:ext>
            </a:extLst>
          </p:cNvPr>
          <p:cNvGrpSpPr/>
          <p:nvPr/>
        </p:nvGrpSpPr>
        <p:grpSpPr>
          <a:xfrm>
            <a:off x="-8019330" y="2239536"/>
            <a:ext cx="8019330" cy="599002"/>
            <a:chOff x="2882900" y="2560626"/>
            <a:chExt cx="7771680" cy="599002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FC2F958-18D2-CB67-A760-DA17A2392BFD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DFC0D80B-F3C4-9699-C8A6-DACA20684EB5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01E482DA-DF17-F284-4AAD-64C41630AD06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F534FE6-BBE3-1C4E-4913-C04A55D4024F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 err="1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أهيمة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 التخطيط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2740057-B85C-899A-3751-B7C0757FCE80}"/>
              </a:ext>
            </a:extLst>
          </p:cNvPr>
          <p:cNvGrpSpPr/>
          <p:nvPr/>
        </p:nvGrpSpPr>
        <p:grpSpPr>
          <a:xfrm>
            <a:off x="-7885497" y="3315900"/>
            <a:ext cx="7885497" cy="599002"/>
            <a:chOff x="2769083" y="4592221"/>
            <a:chExt cx="7885497" cy="599002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4C1C051F-7E8C-12E3-ACEE-692FA91847EA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BC3796B1-A83F-72C6-3D2B-6543E3D35451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B274DFE9-6157-6975-7DF6-AD7660A6015C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04DA60C-AD1F-AB08-C8F4-76F480C1C4B3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BEC399F-7563-04A4-1206-B0D1BAC77F0D}"/>
              </a:ext>
            </a:extLst>
          </p:cNvPr>
          <p:cNvGrpSpPr/>
          <p:nvPr/>
        </p:nvGrpSpPr>
        <p:grpSpPr>
          <a:xfrm>
            <a:off x="-7885497" y="4261766"/>
            <a:ext cx="7885497" cy="599002"/>
            <a:chOff x="2769083" y="4592221"/>
            <a:chExt cx="7885497" cy="599002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D381F023-6027-CEAF-5AC8-B09187F98B7A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08B446B9-43FA-64B4-7F10-BEA54658858B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E9C3AF2E-801B-B98D-8F6A-E0CC031AB210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7F43C3D-8F3C-CE71-8660-E0A6E06774E2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أدوات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B971CB5-CB05-834B-901F-E18B115A6E70}"/>
              </a:ext>
            </a:extLst>
          </p:cNvPr>
          <p:cNvGrpSpPr/>
          <p:nvPr/>
        </p:nvGrpSpPr>
        <p:grpSpPr>
          <a:xfrm>
            <a:off x="-7885497" y="5243200"/>
            <a:ext cx="7885497" cy="599002"/>
            <a:chOff x="2769083" y="4592221"/>
            <a:chExt cx="7885497" cy="599002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815FEA5B-9188-EFC9-301B-3D3BA2745008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03D6A386-26C4-FC35-0102-00119B74DAB0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5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3B7E0072-6397-47A7-1936-82548BE29186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BD6D78E-2030-DDFF-8890-5C5AA8BDA415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712432A8-D707-0799-0F2B-5AC86CFAF025}"/>
              </a:ext>
            </a:extLst>
          </p:cNvPr>
          <p:cNvSpPr/>
          <p:nvPr/>
        </p:nvSpPr>
        <p:spPr>
          <a:xfrm>
            <a:off x="2114107" y="2552759"/>
            <a:ext cx="7963787" cy="1752482"/>
          </a:xfrm>
          <a:prstGeom prst="rect">
            <a:avLst/>
          </a:prstGeom>
          <a:solidFill>
            <a:srgbClr val="BB8EB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latin typeface="Almarai ExtraBold" pitchFamily="2" charset="-78"/>
                <a:cs typeface="Almarai ExtraBold" pitchFamily="2" charset="-78"/>
              </a:rPr>
              <a:t>شكرا على حسن المتابعة </a:t>
            </a:r>
            <a:endParaRPr lang="fr-FR" sz="4400" dirty="0">
              <a:latin typeface="Almarai ExtraBold" pitchFamily="2" charset="-78"/>
              <a:cs typeface="Almarai ExtraBold" pitchFamily="2" charset="-7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B1499DF-3AC9-C20E-08D6-8A56BDE60C46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AEAABB6-7426-64DE-A705-4A457D57CA98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lmarai Bold" pitchFamily="2" charset="-78"/>
                  <a:cs typeface="Almarai Bold" pitchFamily="2" charset="-78"/>
                </a:rPr>
                <a:t>16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844FB73-46F6-A3A9-671C-A26923C01F78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3211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50">
        <p159:morph option="byObject"/>
      </p:transition>
    </mc:Choice>
    <mc:Fallback xmlns="">
      <p:transition spd="slow" advClick="0" advTm="5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89021-6FE8-CC43-BC38-2EF8015FE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49525BE-B64C-FE51-F791-C519F11C46E7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B52F3C2-30A1-34A1-1001-23237D51ED1A}"/>
              </a:ext>
            </a:extLst>
          </p:cNvPr>
          <p:cNvGrpSpPr/>
          <p:nvPr/>
        </p:nvGrpSpPr>
        <p:grpSpPr>
          <a:xfrm>
            <a:off x="-7885497" y="55409"/>
            <a:ext cx="7885497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AEDC89C-0255-DB9A-88AE-551B2632F854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D9B0A028-9CD2-1DF2-A80D-FC6E2AF43A29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5CF41A4C-0CA8-36D8-6191-CA4D3CB34025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A3E67A-4089-C708-7A44-9F45BD719FDF}"/>
                </a:ext>
              </a:extLst>
            </p:cNvPr>
            <p:cNvSpPr txBox="1"/>
            <p:nvPr/>
          </p:nvSpPr>
          <p:spPr>
            <a:xfrm>
              <a:off x="3406511" y="1619250"/>
              <a:ext cx="46624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8AAE4FC-5D18-D501-9C88-E7BEA6F1BAD3}"/>
              </a:ext>
            </a:extLst>
          </p:cNvPr>
          <p:cNvSpPr/>
          <p:nvPr/>
        </p:nvSpPr>
        <p:spPr>
          <a:xfrm>
            <a:off x="5346276" y="-721360"/>
            <a:ext cx="1499448" cy="721360"/>
          </a:xfrm>
          <a:prstGeom prst="rect">
            <a:avLst/>
          </a:prstGeom>
          <a:solidFill>
            <a:srgbClr val="5D2C68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1</a:t>
            </a:r>
            <a:r>
              <a:rPr lang="en-US" sz="2000" dirty="0">
                <a:latin typeface="Almarai Bold" pitchFamily="2" charset="-78"/>
                <a:cs typeface="Almarai Bold" pitchFamily="2" charset="-78"/>
              </a:rPr>
              <a:t>5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565D437-829A-CDC1-2F64-E14F39F3EF62}"/>
              </a:ext>
            </a:extLst>
          </p:cNvPr>
          <p:cNvGrpSpPr>
            <a:grpSpLocks/>
          </p:cNvGrpSpPr>
          <p:nvPr/>
        </p:nvGrpSpPr>
        <p:grpSpPr>
          <a:xfrm>
            <a:off x="0" y="6940934"/>
            <a:ext cx="12192000" cy="598993"/>
            <a:chOff x="0" y="6259007"/>
            <a:chExt cx="12192000" cy="59899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E4CF5D2-4786-D735-0347-D3AA9CE51D64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5D2C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55C3D26-0978-ED63-B74B-3F2893151BE9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BB8E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D735D53-8BA8-9550-695C-FB24E5E8E3AB}"/>
              </a:ext>
            </a:extLst>
          </p:cNvPr>
          <p:cNvGrpSpPr/>
          <p:nvPr/>
        </p:nvGrpSpPr>
        <p:grpSpPr>
          <a:xfrm>
            <a:off x="-7885497" y="1223738"/>
            <a:ext cx="7885497" cy="599002"/>
            <a:chOff x="2769083" y="1544828"/>
            <a:chExt cx="7885497" cy="599002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7466655B-5835-CD80-70B6-F136CF3C9181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55C6CE36-612E-90D8-101C-FA9CCF242FA5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4C0B605C-CADA-570D-A959-C153DEBFCB40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9BE258D-DC29-80F9-3CB7-DAB6514E0BA4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مفهوم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F93BE8C-9CFB-CEFF-35A7-A8E49444D207}"/>
              </a:ext>
            </a:extLst>
          </p:cNvPr>
          <p:cNvGrpSpPr/>
          <p:nvPr/>
        </p:nvGrpSpPr>
        <p:grpSpPr>
          <a:xfrm>
            <a:off x="-8019330" y="2239536"/>
            <a:ext cx="8019330" cy="599002"/>
            <a:chOff x="2882900" y="2560626"/>
            <a:chExt cx="7771680" cy="599002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56EBABE-F0C3-9F4E-0216-DAF1F2E74095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95C082E-1D67-51DE-5E77-266B5278EB80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831964FD-CB32-F326-6163-C6D1D9B32A19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5A1D5BD-34DE-32DE-037A-49F19E16EB55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 err="1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أهيمة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 التخطيط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A37DF60-1D0A-69F6-04AF-BDC57288ACFB}"/>
              </a:ext>
            </a:extLst>
          </p:cNvPr>
          <p:cNvGrpSpPr/>
          <p:nvPr/>
        </p:nvGrpSpPr>
        <p:grpSpPr>
          <a:xfrm>
            <a:off x="-7885497" y="3315900"/>
            <a:ext cx="7885497" cy="599002"/>
            <a:chOff x="2769083" y="4592221"/>
            <a:chExt cx="7885497" cy="599002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3209971D-BC18-7B03-D9C7-9B2969DDE5B3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CB89F3E6-8445-5F15-5168-535869B0326D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83467588-F218-59ED-800F-573F4B2861E7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EBCEDB3-EE6E-538D-F15F-28BDC74E2F15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التخطيط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562B5CC-65C4-631F-3A82-645E896F554F}"/>
              </a:ext>
            </a:extLst>
          </p:cNvPr>
          <p:cNvGrpSpPr/>
          <p:nvPr/>
        </p:nvGrpSpPr>
        <p:grpSpPr>
          <a:xfrm>
            <a:off x="-7885497" y="4261766"/>
            <a:ext cx="7885497" cy="599002"/>
            <a:chOff x="2769083" y="4592221"/>
            <a:chExt cx="7885497" cy="599002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D946D970-5C73-1CA0-9A3A-8AF0334B42AD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99D2C077-076F-7BED-2A10-C8BF01696C13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653BEB0F-5B28-7B45-55C6-64A8E78C1CE8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6358E58-7299-23CD-B7E2-5D0CB4EE2F06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أدوات التخطيط</a:t>
              </a:r>
              <a:endParaRPr lang="fr-FR" dirty="0">
                <a:effectLst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78159BF-5CC1-7687-283C-60C3B8EFB46D}"/>
              </a:ext>
            </a:extLst>
          </p:cNvPr>
          <p:cNvGrpSpPr/>
          <p:nvPr/>
        </p:nvGrpSpPr>
        <p:grpSpPr>
          <a:xfrm>
            <a:off x="-7885497" y="5243200"/>
            <a:ext cx="7885497" cy="599002"/>
            <a:chOff x="2769083" y="4592221"/>
            <a:chExt cx="7885497" cy="599002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168EB51A-3F01-D124-AA65-18A2A345CDAF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6019B2DE-38EC-1A5D-E742-0121AC9ECA2B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BB8E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5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68BF6DFF-E374-5D2F-D6BA-B235F37626C5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5D2C6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E0498EB-8D25-266B-8341-DF1010830208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algn="r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ar-MA" sz="1800" kern="1200" dirty="0">
                  <a:solidFill>
                    <a:srgbClr val="FFFFFF"/>
                  </a:solidFill>
                  <a:effectLst/>
                  <a:latin typeface="Almarai Bold" pitchFamily="2" charset="-78"/>
                  <a:ea typeface="+mn-ea"/>
                  <a:cs typeface="Almarai Bold" pitchFamily="2" charset="-78"/>
                </a:rPr>
                <a:t>شروط و مبادئ التخطيط</a:t>
              </a:r>
              <a:endParaRPr lang="fr-FR" dirty="0">
                <a:effectLst/>
              </a:endParaRPr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F75F4045-3000-5911-BA20-C28D76732279}"/>
              </a:ext>
            </a:extLst>
          </p:cNvPr>
          <p:cNvSpPr/>
          <p:nvPr/>
        </p:nvSpPr>
        <p:spPr>
          <a:xfrm>
            <a:off x="2114107" y="2552759"/>
            <a:ext cx="7963787" cy="175248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latin typeface="Almarai ExtraBold" pitchFamily="2" charset="-78"/>
                <a:cs typeface="Almarai ExtraBold" pitchFamily="2" charset="-78"/>
              </a:rPr>
              <a:t>شكرا على حسن المتابعة </a:t>
            </a:r>
            <a:endParaRPr lang="fr-FR" sz="4400" dirty="0">
              <a:latin typeface="Almarai ExtraBold" pitchFamily="2" charset="-78"/>
              <a:cs typeface="Almarai 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06535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921</Words>
  <Application>Microsoft Office PowerPoint</Application>
  <PresentationFormat>Grand écran</PresentationFormat>
  <Paragraphs>336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30" baseType="lpstr">
      <vt:lpstr>Al Qabas</vt:lpstr>
      <vt:lpstr>GE Heritage One</vt:lpstr>
      <vt:lpstr>Hacen Casablanca Hd</vt:lpstr>
      <vt:lpstr>Almarai Bold</vt:lpstr>
      <vt:lpstr>Calibri Light</vt:lpstr>
      <vt:lpstr>Changa SemiBold</vt:lpstr>
      <vt:lpstr>Hacen Samra</vt:lpstr>
      <vt:lpstr>Janna LT</vt:lpstr>
      <vt:lpstr>Arial</vt:lpstr>
      <vt:lpstr>Almarai ExtraBold</vt:lpstr>
      <vt:lpstr>Calibri</vt:lpstr>
      <vt:lpstr>Hacen Jordan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BOUBRIK ABDESSAMAD</dc:creator>
  <cp:lastModifiedBy>ABDESSAMAD.BOUBRIK</cp:lastModifiedBy>
  <cp:revision>24</cp:revision>
  <dcterms:created xsi:type="dcterms:W3CDTF">2024-02-01T12:00:28Z</dcterms:created>
  <dcterms:modified xsi:type="dcterms:W3CDTF">2026-01-28T19:18:08Z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2024-02-01T12:06:15Z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fcae8f1a-f405-4aeb-bb1c-580a3a76803b</vt:lpwstr>
  </property>
  <property fmtid="{D5CDD505-2E9C-101B-9397-08002B2CF9AE}" pid="7" name="MSIP_Label_defa4170-0d19-0005-0004-bc88714345d2_ActionId">
    <vt:lpwstr>1ac40067-9688-4520-a8bc-c458fa4a84ff</vt:lpwstr>
  </property>
  <property fmtid="{D5CDD505-2E9C-101B-9397-08002B2CF9AE}" pid="8" name="MSIP_Label_defa4170-0d19-0005-0004-bc88714345d2_ContentBits">
    <vt:lpwstr>0</vt:lpwstr>
  </property>
</Properties>
</file>