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6" r:id="rId3"/>
    <p:sldId id="263" r:id="rId4"/>
    <p:sldId id="277" r:id="rId5"/>
    <p:sldId id="283" r:id="rId6"/>
    <p:sldId id="278" r:id="rId7"/>
    <p:sldId id="286" r:id="rId8"/>
    <p:sldId id="279" r:id="rId9"/>
    <p:sldId id="287" r:id="rId10"/>
    <p:sldId id="288" r:id="rId11"/>
    <p:sldId id="289" r:id="rId12"/>
    <p:sldId id="280" r:id="rId13"/>
    <p:sldId id="290" r:id="rId14"/>
    <p:sldId id="291" r:id="rId15"/>
    <p:sldId id="292" r:id="rId16"/>
    <p:sldId id="293" r:id="rId17"/>
    <p:sldId id="281" r:id="rId18"/>
    <p:sldId id="274" r:id="rId19"/>
    <p:sldId id="275" r:id="rId20"/>
  </p:sldIdLst>
  <p:sldSz cx="12192000" cy="6858000"/>
  <p:notesSz cx="6858000" cy="9144000"/>
  <p:embeddedFontLst>
    <p:embeddedFont>
      <p:font typeface="Al Qabas" panose="00000500000000000000" pitchFamily="2" charset="-78"/>
      <p:regular r:id="rId21"/>
    </p:embeddedFont>
    <p:embeddedFont>
      <p:font typeface="Almarai Bold" pitchFamily="2" charset="-78"/>
      <p:bold r:id="rId22"/>
    </p:embeddedFont>
    <p:embeddedFont>
      <p:font typeface="Almarai ExtraBold" pitchFamily="2" charset="-78"/>
      <p:bold r:id="rId23"/>
    </p:embeddedFont>
    <p:embeddedFont>
      <p:font typeface="Droid Arabic Kufi" panose="020B0606030804020204" pitchFamily="34" charset="0"/>
      <p:regular r:id="rId24"/>
      <p:bold r:id="rId25"/>
    </p:embeddedFont>
    <p:embeddedFont>
      <p:font typeface="El Messiri" pitchFamily="2" charset="-78"/>
      <p:regular r:id="rId26"/>
      <p:bold r:id="rId27"/>
    </p:embeddedFont>
    <p:embeddedFont>
      <p:font typeface="Hacen Samra" panose="02000000000000000000" pitchFamily="2" charset="-78"/>
      <p:regular r:id="rId2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8EB8"/>
    <a:srgbClr val="FCE9DC"/>
    <a:srgbClr val="5D2C68"/>
    <a:srgbClr val="000000"/>
    <a:srgbClr val="2C26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p:scale>
          <a:sx n="66" d="100"/>
          <a:sy n="66" d="100"/>
        </p:scale>
        <p:origin x="1306" y="5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9DAD-51E7-B90B-4D4C-91D8E6E2B2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77879992-AAA4-B0BE-5147-F05D14D4FB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A3AF3AB-8F36-B8B2-C232-7A8C04466753}"/>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5" name="Footer Placeholder 4">
            <a:extLst>
              <a:ext uri="{FF2B5EF4-FFF2-40B4-BE49-F238E27FC236}">
                <a16:creationId xmlns:a16="http://schemas.microsoft.com/office/drawing/2014/main" id="{394E3A8C-7485-39CF-CA5E-6F1805A83E82}"/>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9105543E-5618-15C7-6607-8B9FF8B63DC6}"/>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1791788225"/>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910A-EE93-520D-4F33-DFEE102631E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D96DE943-1C99-EA07-5A7B-311B521B41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212FF79B-87D6-59EC-CA9A-4158C274B6C9}"/>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5" name="Footer Placeholder 4">
            <a:extLst>
              <a:ext uri="{FF2B5EF4-FFF2-40B4-BE49-F238E27FC236}">
                <a16:creationId xmlns:a16="http://schemas.microsoft.com/office/drawing/2014/main" id="{B86FDFB4-DB0F-FC24-F4FD-E1BD41EC28F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266E40DA-4261-F5C8-A97D-36E15D8A454F}"/>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389217474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B8D26-2362-E913-598F-94E39B3036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5B237180-F9F9-4335-1ED2-C88AB6A765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75ECBE-7FAC-8F45-BDD0-4742E1A210C6}"/>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5" name="Footer Placeholder 4">
            <a:extLst>
              <a:ext uri="{FF2B5EF4-FFF2-40B4-BE49-F238E27FC236}">
                <a16:creationId xmlns:a16="http://schemas.microsoft.com/office/drawing/2014/main" id="{4A4B13F5-FD46-0B34-4E2E-92091552B00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95F834C7-4536-1A5B-1011-5A7E647DCAB4}"/>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317961386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3148-25B1-DA93-6DE4-01E2D0E2B6CC}"/>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54A9A530-5DC8-989D-A2C6-DEBD6C00A0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4B9A2963-A312-3B3A-1934-1A877A9211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7F1EBE76-CFAD-4F97-AC02-A3CEE8556EBA}"/>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6" name="Footer Placeholder 5">
            <a:extLst>
              <a:ext uri="{FF2B5EF4-FFF2-40B4-BE49-F238E27FC236}">
                <a16:creationId xmlns:a16="http://schemas.microsoft.com/office/drawing/2014/main" id="{F92188B9-8B1A-B199-9F07-3B9CDE5FB025}"/>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40A09FDE-70B5-B378-A7AC-2284A0CB9B20}"/>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37855204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A16B6-862C-3118-B568-52D0D5B0DC8C}"/>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B0B7C505-BBBA-A49E-CFFB-A8C52E8484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B51485-5C21-C2B5-D98C-298A545BD2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907E9009-6931-22FA-0877-FEAEE93578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B14CA-4548-AFD4-FFE0-A917B93A12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D7CECD45-6EB4-0132-653B-482EADDC6BC1}"/>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8" name="Footer Placeholder 7">
            <a:extLst>
              <a:ext uri="{FF2B5EF4-FFF2-40B4-BE49-F238E27FC236}">
                <a16:creationId xmlns:a16="http://schemas.microsoft.com/office/drawing/2014/main" id="{C9297D9C-7BA2-A794-BFF6-BFD8CE96BE5F}"/>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48691626-B412-3EA0-BD8B-0BFC10379221}"/>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3117636384"/>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3C0AB-B496-765B-1AC6-6DA39221A002}"/>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5CE365BC-0DD9-DB15-89C9-0B8CE957B999}"/>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4" name="Footer Placeholder 3">
            <a:extLst>
              <a:ext uri="{FF2B5EF4-FFF2-40B4-BE49-F238E27FC236}">
                <a16:creationId xmlns:a16="http://schemas.microsoft.com/office/drawing/2014/main" id="{1842EDC4-566F-ECAC-431A-BAEB6FEDC26A}"/>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F7827572-0830-D02F-98E6-A27A00FD1BCD}"/>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383873388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4F60B-7A19-8AA3-B1F7-B7424A8D0EBA}"/>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3" name="Footer Placeholder 2">
            <a:extLst>
              <a:ext uri="{FF2B5EF4-FFF2-40B4-BE49-F238E27FC236}">
                <a16:creationId xmlns:a16="http://schemas.microsoft.com/office/drawing/2014/main" id="{7F52896E-1A7F-6E6B-F7A5-6A19735C240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CE456AA2-87B6-255A-ADA0-0D8D0974604B}"/>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30868899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91D8-C7FE-BCF3-BD85-9BA024CF02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255BAAFE-DFBF-44A7-3975-B7C1CF2BA6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17147A3E-1563-B712-DB0F-377C9987D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5A8109-46A2-F416-1503-0F59B6B29141}"/>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6" name="Footer Placeholder 5">
            <a:extLst>
              <a:ext uri="{FF2B5EF4-FFF2-40B4-BE49-F238E27FC236}">
                <a16:creationId xmlns:a16="http://schemas.microsoft.com/office/drawing/2014/main" id="{F4D03666-4FDB-4435-30A5-83A451C4485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CFBCBA88-B515-2201-C715-A11D0165582C}"/>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28621467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3F5FB-0517-79BB-4A1B-3EE90AB672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DBB1A5A6-81A2-802A-3D19-0A223C447C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C70AFD44-7F1C-94BE-0BEF-2F180D366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8DE532-939E-96FF-DD42-2408D0F84ECB}"/>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6" name="Footer Placeholder 5">
            <a:extLst>
              <a:ext uri="{FF2B5EF4-FFF2-40B4-BE49-F238E27FC236}">
                <a16:creationId xmlns:a16="http://schemas.microsoft.com/office/drawing/2014/main" id="{2C2DD7E4-D4C4-CF03-ECC3-FDC1C4140DB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0C26EF6B-A593-1DA1-6517-92D2BCDE9410}"/>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293538347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625E6-79C7-DE66-BE5F-F09944F25767}"/>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70CC9104-53C5-5D69-60FA-3F60930076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A0E9FEF2-EEBF-9124-F5D4-0180D049EE36}"/>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5" name="Footer Placeholder 4">
            <a:extLst>
              <a:ext uri="{FF2B5EF4-FFF2-40B4-BE49-F238E27FC236}">
                <a16:creationId xmlns:a16="http://schemas.microsoft.com/office/drawing/2014/main" id="{408FF009-461F-2302-8406-3A23F152171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025CBD6-BD97-4130-A5FC-199F990B024D}"/>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3006151405"/>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19E2B9-120E-D109-9034-EAAC2F6E5B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63D316AE-350B-084A-9861-1CF290456D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C5FA1D76-5134-3F64-1DFC-B8B36337B1D5}"/>
              </a:ext>
            </a:extLst>
          </p:cNvPr>
          <p:cNvSpPr>
            <a:spLocks noGrp="1"/>
          </p:cNvSpPr>
          <p:nvPr>
            <p:ph type="dt" sz="half" idx="10"/>
          </p:nvPr>
        </p:nvSpPr>
        <p:spPr/>
        <p:txBody>
          <a:bodyPr/>
          <a:lstStyle/>
          <a:p>
            <a:fld id="{3F56F1F6-E713-448D-AA1A-6CF72061A112}" type="datetimeFigureOut">
              <a:rPr lang="fr-FR" smtClean="0"/>
              <a:t>28/01/2026</a:t>
            </a:fld>
            <a:endParaRPr lang="fr-FR"/>
          </a:p>
        </p:txBody>
      </p:sp>
      <p:sp>
        <p:nvSpPr>
          <p:cNvPr id="5" name="Footer Placeholder 4">
            <a:extLst>
              <a:ext uri="{FF2B5EF4-FFF2-40B4-BE49-F238E27FC236}">
                <a16:creationId xmlns:a16="http://schemas.microsoft.com/office/drawing/2014/main" id="{50A733E0-F0AA-2F36-A524-CE68CBDD0F9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43C09FA0-5DC0-AA0E-65D6-2C33918BBEDC}"/>
              </a:ext>
            </a:extLst>
          </p:cNvPr>
          <p:cNvSpPr>
            <a:spLocks noGrp="1"/>
          </p:cNvSpPr>
          <p:nvPr>
            <p:ph type="sldNum" sz="quarter" idx="12"/>
          </p:nvPr>
        </p:nvSpPr>
        <p:spPr/>
        <p:txBody>
          <a:bodyPr/>
          <a:lstStyle/>
          <a:p>
            <a:fld id="{5974CD2B-9E8C-4E81-B86B-EC25CF9E5CFE}" type="slidenum">
              <a:rPr lang="fr-FR" smtClean="0"/>
              <a:t>‹N°›</a:t>
            </a:fld>
            <a:endParaRPr lang="fr-FR"/>
          </a:p>
        </p:txBody>
      </p:sp>
    </p:spTree>
    <p:extLst>
      <p:ext uri="{BB962C8B-B14F-4D97-AF65-F5344CB8AC3E}">
        <p14:creationId xmlns:p14="http://schemas.microsoft.com/office/powerpoint/2010/main" val="18469767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D7FCF2-8082-C180-0071-C6DD19C36B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364B95E1-9F47-EBEB-F3B5-C469CF1CF6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1F475442-1EEF-E7E0-A7E6-95FC9767BC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6F1F6-E713-448D-AA1A-6CF72061A112}" type="datetimeFigureOut">
              <a:rPr lang="fr-FR" smtClean="0"/>
              <a:t>28/01/2026</a:t>
            </a:fld>
            <a:endParaRPr lang="fr-FR"/>
          </a:p>
        </p:txBody>
      </p:sp>
      <p:sp>
        <p:nvSpPr>
          <p:cNvPr id="5" name="Footer Placeholder 4">
            <a:extLst>
              <a:ext uri="{FF2B5EF4-FFF2-40B4-BE49-F238E27FC236}">
                <a16:creationId xmlns:a16="http://schemas.microsoft.com/office/drawing/2014/main" id="{71FB90BB-8179-0077-07A2-F804CCB591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2FF9A608-1480-336D-B5B0-D3FFD3CB4B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74CD2B-9E8C-4E81-B86B-EC25CF9E5CFE}" type="slidenum">
              <a:rPr lang="fr-FR" smtClean="0"/>
              <a:t>‹N°›</a:t>
            </a:fld>
            <a:endParaRPr lang="fr-FR"/>
          </a:p>
        </p:txBody>
      </p:sp>
    </p:spTree>
    <p:extLst>
      <p:ext uri="{BB962C8B-B14F-4D97-AF65-F5344CB8AC3E}">
        <p14:creationId xmlns:p14="http://schemas.microsoft.com/office/powerpoint/2010/main" val="1920794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859E56-2594-A4E5-A07D-FE3F7E1853E6}"/>
              </a:ext>
            </a:extLst>
          </p:cNvPr>
          <p:cNvSpPr>
            <a:spLocks/>
          </p:cNvSpPr>
          <p:nvPr/>
        </p:nvSpPr>
        <p:spPr>
          <a:xfrm>
            <a:off x="19555" y="-3"/>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TextBox 9">
            <a:extLst>
              <a:ext uri="{FF2B5EF4-FFF2-40B4-BE49-F238E27FC236}">
                <a16:creationId xmlns:a16="http://schemas.microsoft.com/office/drawing/2014/main" id="{2792E2F9-D0F4-6EF8-DE35-71D3E31AA299}"/>
              </a:ext>
            </a:extLst>
          </p:cNvPr>
          <p:cNvSpPr txBox="1"/>
          <p:nvPr/>
        </p:nvSpPr>
        <p:spPr>
          <a:xfrm>
            <a:off x="3996116" y="1949443"/>
            <a:ext cx="4238878" cy="735747"/>
          </a:xfrm>
          <a:prstGeom prst="roundRect">
            <a:avLst>
              <a:gd name="adj" fmla="val 50000"/>
            </a:avLst>
          </a:prstGeom>
          <a:noFill/>
        </p:spPr>
        <p:txBody>
          <a:bodyPr wrap="square" rtlCol="0" anchor="ctr">
            <a:spAutoFit/>
          </a:bodyPr>
          <a:lstStyle/>
          <a:p>
            <a:pPr algn="ctr"/>
            <a:r>
              <a:rPr lang="ar-MA" sz="2800" dirty="0">
                <a:solidFill>
                  <a:srgbClr val="333F50"/>
                </a:solidFill>
                <a:latin typeface="Almarai Bold" pitchFamily="2" charset="-78"/>
                <a:ea typeface="GE Heritage One" panose="020A0503020102020204" pitchFamily="18" charset="-78"/>
                <a:cs typeface="Almarai Bold" pitchFamily="2" charset="-78"/>
              </a:rPr>
              <a:t>عـــــــــــرض حـــــــــــول :</a:t>
            </a:r>
          </a:p>
        </p:txBody>
      </p:sp>
      <p:sp>
        <p:nvSpPr>
          <p:cNvPr id="33" name="Shape 801">
            <a:extLst>
              <a:ext uri="{FF2B5EF4-FFF2-40B4-BE49-F238E27FC236}">
                <a16:creationId xmlns:a16="http://schemas.microsoft.com/office/drawing/2014/main" id="{93C5E0AB-6C8B-AFB4-7AE7-E60DB23AB3CA}"/>
              </a:ext>
            </a:extLst>
          </p:cNvPr>
          <p:cNvSpPr/>
          <p:nvPr/>
        </p:nvSpPr>
        <p:spPr>
          <a:xfrm>
            <a:off x="-3053220" y="-1204945"/>
            <a:ext cx="1021715" cy="153670"/>
          </a:xfrm>
          <a:custGeom>
            <a:avLst/>
            <a:gdLst/>
            <a:ahLst/>
            <a:cxnLst/>
            <a:rect l="0" t="0" r="0" b="0"/>
            <a:pathLst>
              <a:path w="1021842" h="154025">
                <a:moveTo>
                  <a:pt x="0" y="0"/>
                </a:moveTo>
                <a:lnTo>
                  <a:pt x="1021842" y="0"/>
                </a:lnTo>
                <a:lnTo>
                  <a:pt x="1021842" y="154025"/>
                </a:lnTo>
                <a:lnTo>
                  <a:pt x="0" y="154025"/>
                </a:lnTo>
                <a:lnTo>
                  <a:pt x="0" y="0"/>
                </a:lnTo>
              </a:path>
            </a:pathLst>
          </a:custGeom>
          <a:ln w="0" cap="flat">
            <a:miter lim="127000"/>
          </a:ln>
        </p:spPr>
        <p:style>
          <a:lnRef idx="0">
            <a:srgbClr val="000000">
              <a:alpha val="0"/>
            </a:srgbClr>
          </a:lnRef>
          <a:fillRef idx="1">
            <a:srgbClr val="5D2C68"/>
          </a:fillRef>
          <a:effectRef idx="0">
            <a:scrgbClr r="0" g="0" b="0"/>
          </a:effectRef>
          <a:fontRef idx="none"/>
        </p:style>
        <p:txBody>
          <a:bodyPr/>
          <a:lstStyle/>
          <a:p>
            <a:endParaRPr lang="fr-FR"/>
          </a:p>
        </p:txBody>
      </p:sp>
      <p:sp>
        <p:nvSpPr>
          <p:cNvPr id="34" name="Shape 802">
            <a:extLst>
              <a:ext uri="{FF2B5EF4-FFF2-40B4-BE49-F238E27FC236}">
                <a16:creationId xmlns:a16="http://schemas.microsoft.com/office/drawing/2014/main" id="{A0DE5F52-7E8B-2012-0167-CDBB27F220CE}"/>
              </a:ext>
            </a:extLst>
          </p:cNvPr>
          <p:cNvSpPr/>
          <p:nvPr/>
        </p:nvSpPr>
        <p:spPr>
          <a:xfrm>
            <a:off x="-3053220" y="-1006190"/>
            <a:ext cx="1021715" cy="153670"/>
          </a:xfrm>
          <a:custGeom>
            <a:avLst/>
            <a:gdLst/>
            <a:ahLst/>
            <a:cxnLst/>
            <a:rect l="0" t="0" r="0" b="0"/>
            <a:pathLst>
              <a:path w="1021842" h="154025">
                <a:moveTo>
                  <a:pt x="0" y="0"/>
                </a:moveTo>
                <a:lnTo>
                  <a:pt x="1021842" y="0"/>
                </a:lnTo>
                <a:lnTo>
                  <a:pt x="1021842" y="154025"/>
                </a:lnTo>
                <a:lnTo>
                  <a:pt x="0" y="154025"/>
                </a:lnTo>
                <a:lnTo>
                  <a:pt x="0" y="0"/>
                </a:lnTo>
              </a:path>
            </a:pathLst>
          </a:custGeom>
          <a:ln w="0" cap="flat">
            <a:miter lim="127000"/>
          </a:ln>
        </p:spPr>
        <p:style>
          <a:lnRef idx="0">
            <a:srgbClr val="000000">
              <a:alpha val="0"/>
            </a:srgbClr>
          </a:lnRef>
          <a:fillRef idx="1">
            <a:srgbClr val="BB8EB8"/>
          </a:fillRef>
          <a:effectRef idx="0">
            <a:scrgbClr r="0" g="0" b="0"/>
          </a:effectRef>
          <a:fontRef idx="none"/>
        </p:style>
        <p:txBody>
          <a:bodyPr/>
          <a:lstStyle/>
          <a:p>
            <a:endParaRPr lang="fr-FR"/>
          </a:p>
        </p:txBody>
      </p:sp>
      <p:sp>
        <p:nvSpPr>
          <p:cNvPr id="35" name="Rectangle: Rounded Corners 34">
            <a:extLst>
              <a:ext uri="{FF2B5EF4-FFF2-40B4-BE49-F238E27FC236}">
                <a16:creationId xmlns:a16="http://schemas.microsoft.com/office/drawing/2014/main" id="{6EB5092B-3C69-5B29-904E-8809435F8B4F}"/>
              </a:ext>
            </a:extLst>
          </p:cNvPr>
          <p:cNvSpPr>
            <a:spLocks/>
          </p:cNvSpPr>
          <p:nvPr/>
        </p:nvSpPr>
        <p:spPr>
          <a:xfrm>
            <a:off x="4661585" y="4017739"/>
            <a:ext cx="2868830" cy="517739"/>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solidFill>
                  <a:schemeClr val="tx2">
                    <a:lumMod val="75000"/>
                  </a:schemeClr>
                </a:solidFill>
                <a:latin typeface="El Messiri" pitchFamily="2" charset="-78"/>
                <a:cs typeface="El Messiri" pitchFamily="2" charset="-78"/>
              </a:rPr>
              <a:t>من اعداد :</a:t>
            </a:r>
            <a:endParaRPr lang="fr-FR" sz="3200" dirty="0">
              <a:solidFill>
                <a:schemeClr val="tx2">
                  <a:lumMod val="75000"/>
                </a:schemeClr>
              </a:solidFill>
              <a:latin typeface="El Messiri" pitchFamily="2" charset="-78"/>
              <a:cs typeface="El Messiri" pitchFamily="2" charset="-78"/>
            </a:endParaRPr>
          </a:p>
        </p:txBody>
      </p:sp>
      <p:grpSp>
        <p:nvGrpSpPr>
          <p:cNvPr id="6" name="Group 5">
            <a:extLst>
              <a:ext uri="{FF2B5EF4-FFF2-40B4-BE49-F238E27FC236}">
                <a16:creationId xmlns:a16="http://schemas.microsoft.com/office/drawing/2014/main" id="{75634997-BC4C-9A24-FA2B-F269C9DB40C8}"/>
              </a:ext>
            </a:extLst>
          </p:cNvPr>
          <p:cNvGrpSpPr>
            <a:grpSpLocks/>
          </p:cNvGrpSpPr>
          <p:nvPr/>
        </p:nvGrpSpPr>
        <p:grpSpPr>
          <a:xfrm>
            <a:off x="-19555" y="6250858"/>
            <a:ext cx="12231110" cy="607138"/>
            <a:chOff x="-19555" y="6250858"/>
            <a:chExt cx="12231110" cy="607138"/>
          </a:xfrm>
        </p:grpSpPr>
        <p:sp>
          <p:nvSpPr>
            <p:cNvPr id="11" name="Rectangle 10">
              <a:extLst>
                <a:ext uri="{FF2B5EF4-FFF2-40B4-BE49-F238E27FC236}">
                  <a16:creationId xmlns:a16="http://schemas.microsoft.com/office/drawing/2014/main" id="{30158ACD-CCB8-2943-3FD5-24939E841994}"/>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2" name="Freeform: Shape 11">
              <a:extLst>
                <a:ext uri="{FF2B5EF4-FFF2-40B4-BE49-F238E27FC236}">
                  <a16:creationId xmlns:a16="http://schemas.microsoft.com/office/drawing/2014/main" id="{EDA73C30-6A2F-0062-7345-8B5C8554D57F}"/>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pic>
        <p:nvPicPr>
          <p:cNvPr id="59" name="Picture 56">
            <a:extLst>
              <a:ext uri="{FF2B5EF4-FFF2-40B4-BE49-F238E27FC236}">
                <a16:creationId xmlns:a16="http://schemas.microsoft.com/office/drawing/2014/main" id="{B14A83A6-EA67-4E8F-AE2D-5820A032BFD3}"/>
              </a:ext>
            </a:extLst>
          </p:cNvPr>
          <p:cNvPicPr/>
          <p:nvPr/>
        </p:nvPicPr>
        <p:blipFill>
          <a:blip r:embed="rId2"/>
          <a:stretch>
            <a:fillRect/>
          </a:stretch>
        </p:blipFill>
        <p:spPr>
          <a:xfrm>
            <a:off x="3388268" y="220493"/>
            <a:ext cx="5415463" cy="1322705"/>
          </a:xfrm>
          <a:prstGeom prst="rect">
            <a:avLst/>
          </a:prstGeom>
        </p:spPr>
      </p:pic>
      <p:sp>
        <p:nvSpPr>
          <p:cNvPr id="13" name="Rectangle : coins arrondis 12">
            <a:extLst>
              <a:ext uri="{FF2B5EF4-FFF2-40B4-BE49-F238E27FC236}">
                <a16:creationId xmlns:a16="http://schemas.microsoft.com/office/drawing/2014/main" id="{78F0F263-9C04-4920-B178-52176E84406F}"/>
              </a:ext>
            </a:extLst>
          </p:cNvPr>
          <p:cNvSpPr/>
          <p:nvPr/>
        </p:nvSpPr>
        <p:spPr>
          <a:xfrm>
            <a:off x="-19556" y="2575268"/>
            <a:ext cx="12231111" cy="1129097"/>
          </a:xfrm>
          <a:prstGeom prst="roundRect">
            <a:avLst/>
          </a:prstGeom>
          <a:solidFill>
            <a:srgbClr val="BB8EB8"/>
          </a:solidFill>
          <a:ln w="1905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5400" dirty="0">
                <a:latin typeface="Droid Arabic Kufi" panose="020B0606030804020204" pitchFamily="34" charset="0"/>
                <a:cs typeface="Droid Arabic Kufi" panose="020B0606030804020204" pitchFamily="34" charset="0"/>
              </a:rPr>
              <a:t>التربية المدنية</a:t>
            </a:r>
            <a:endParaRPr lang="fr-FR" sz="5400" dirty="0">
              <a:latin typeface="Droid Arabic Kufi" panose="020B0606030804020204" pitchFamily="34" charset="0"/>
              <a:cs typeface="Droid Arabic Kufi" panose="020B0606030804020204" pitchFamily="34" charset="0"/>
            </a:endParaRPr>
          </a:p>
        </p:txBody>
      </p:sp>
      <p:sp>
        <p:nvSpPr>
          <p:cNvPr id="3" name="TextBox 1">
            <a:extLst>
              <a:ext uri="{FF2B5EF4-FFF2-40B4-BE49-F238E27FC236}">
                <a16:creationId xmlns:a16="http://schemas.microsoft.com/office/drawing/2014/main" id="{6489F06A-3C0B-B1E8-06EC-D30137B33401}"/>
              </a:ext>
            </a:extLst>
          </p:cNvPr>
          <p:cNvSpPr txBox="1">
            <a:spLocks noGrp="1" noRot="1" noMove="1" noResize="1" noEditPoints="1" noAdjustHandles="1" noChangeArrowheads="1" noChangeShapeType="1"/>
          </p:cNvSpPr>
          <p:nvPr/>
        </p:nvSpPr>
        <p:spPr>
          <a:xfrm>
            <a:off x="3727150" y="4842710"/>
            <a:ext cx="4857420" cy="523220"/>
          </a:xfrm>
          <a:prstGeom prst="rect">
            <a:avLst/>
          </a:prstGeom>
          <a:noFill/>
        </p:spPr>
        <p:txBody>
          <a:bodyPr wrap="none" rtlCol="0">
            <a:spAutoFit/>
          </a:bodyPr>
          <a:lstStyle/>
          <a:p>
            <a:pPr algn="ctr" rtl="1"/>
            <a:r>
              <a:rPr lang="ar-MA" sz="2800" dirty="0">
                <a:latin typeface="Al Qabas" panose="00000500000000000000" pitchFamily="2" charset="-78"/>
                <a:cs typeface="Al Qabas" panose="00000500000000000000" pitchFamily="2" charset="-78"/>
              </a:rPr>
              <a:t>منصة  </a:t>
            </a:r>
            <a:r>
              <a:rPr lang="en-US" sz="2800" dirty="0">
                <a:latin typeface="Al Qabas" panose="00000500000000000000" pitchFamily="2" charset="-78"/>
                <a:cs typeface="Al Qabas" panose="00000500000000000000" pitchFamily="2" charset="-78"/>
              </a:rPr>
              <a:t>EDUTECH</a:t>
            </a:r>
            <a:r>
              <a:rPr lang="ar-MA" sz="2800" dirty="0">
                <a:latin typeface="Al Qabas" panose="00000500000000000000" pitchFamily="2" charset="-78"/>
                <a:cs typeface="Al Qabas" panose="00000500000000000000" pitchFamily="2" charset="-78"/>
              </a:rPr>
              <a:t> </a:t>
            </a:r>
            <a:r>
              <a:rPr lang="en-US" sz="2800" dirty="0">
                <a:latin typeface="Al Qabas" panose="00000500000000000000" pitchFamily="2" charset="-78"/>
                <a:cs typeface="Al Qabas" panose="00000500000000000000" pitchFamily="2" charset="-78"/>
              </a:rPr>
              <a:t> </a:t>
            </a:r>
            <a:r>
              <a:rPr lang="ar-MA" sz="2800" dirty="0">
                <a:latin typeface="Al Qabas" panose="00000500000000000000" pitchFamily="2" charset="-78"/>
                <a:cs typeface="Al Qabas" panose="00000500000000000000" pitchFamily="2" charset="-78"/>
              </a:rPr>
              <a:t>للتعليم الرقمي</a:t>
            </a:r>
            <a:endParaRPr lang="en-US" sz="2800" dirty="0">
              <a:latin typeface="Al Qabas" panose="00000500000000000000" pitchFamily="2" charset="-78"/>
              <a:cs typeface="Al Qabas" panose="00000500000000000000" pitchFamily="2" charset="-78"/>
            </a:endParaRPr>
          </a:p>
        </p:txBody>
      </p:sp>
      <p:pic>
        <p:nvPicPr>
          <p:cNvPr id="4" name="Picture 7" descr="A blue letter on a black background&#10;&#10;AI-generated content may be incorrect.">
            <a:extLst>
              <a:ext uri="{FF2B5EF4-FFF2-40B4-BE49-F238E27FC236}">
                <a16:creationId xmlns:a16="http://schemas.microsoft.com/office/drawing/2014/main" id="{E3D6070D-F936-1CED-A0FA-AF02349BB261}"/>
              </a:ext>
            </a:extLst>
          </p:cNvPr>
          <p:cNvPicPr>
            <a:picLocks noGrp="1" noRot="1" noChangeAspect="1" noMove="1" noResize="1" noEditPoints="1" noAdjustHandles="1" noChangeArrowheads="1" noChangeShapeType="1" noCrop="1"/>
          </p:cNvPicPr>
          <p:nvPr/>
        </p:nvPicPr>
        <p:blipFill>
          <a:blip r:embed="rId3">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4837068" y="5524678"/>
            <a:ext cx="2517864" cy="330022"/>
          </a:xfrm>
          <a:prstGeom prst="rect">
            <a:avLst/>
          </a:prstGeom>
        </p:spPr>
      </p:pic>
    </p:spTree>
    <p:extLst>
      <p:ext uri="{BB962C8B-B14F-4D97-AF65-F5344CB8AC3E}">
        <p14:creationId xmlns:p14="http://schemas.microsoft.com/office/powerpoint/2010/main" val="3809203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0A281D-8B51-E984-DBFD-BFD8767BC103}"/>
              </a:ext>
            </a:extLst>
          </p:cNvPr>
          <p:cNvSpPr>
            <a:spLocks/>
          </p:cNvSpPr>
          <p:nvPr/>
        </p:nvSpPr>
        <p:spPr>
          <a:xfrm>
            <a:off x="0" y="-95693"/>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Shape 801">
            <a:extLst>
              <a:ext uri="{FF2B5EF4-FFF2-40B4-BE49-F238E27FC236}">
                <a16:creationId xmlns:a16="http://schemas.microsoft.com/office/drawing/2014/main" id="{0F8A0560-FE4C-0B24-6C3D-C6522DD93A74}"/>
              </a:ext>
            </a:extLst>
          </p:cNvPr>
          <p:cNvSpPr/>
          <p:nvPr/>
        </p:nvSpPr>
        <p:spPr>
          <a:xfrm>
            <a:off x="-3251576" y="1669070"/>
            <a:ext cx="1021715" cy="153670"/>
          </a:xfrm>
          <a:custGeom>
            <a:avLst/>
            <a:gdLst/>
            <a:ahLst/>
            <a:cxnLst/>
            <a:rect l="0" t="0" r="0" b="0"/>
            <a:pathLst>
              <a:path w="1021842" h="154025">
                <a:moveTo>
                  <a:pt x="0" y="0"/>
                </a:moveTo>
                <a:lnTo>
                  <a:pt x="1021842" y="0"/>
                </a:lnTo>
                <a:lnTo>
                  <a:pt x="1021842" y="154025"/>
                </a:lnTo>
                <a:lnTo>
                  <a:pt x="0" y="154025"/>
                </a:lnTo>
                <a:lnTo>
                  <a:pt x="0" y="0"/>
                </a:lnTo>
              </a:path>
            </a:pathLst>
          </a:custGeom>
          <a:ln w="0" cap="flat">
            <a:miter lim="127000"/>
          </a:ln>
        </p:spPr>
        <p:style>
          <a:lnRef idx="0">
            <a:srgbClr val="000000">
              <a:alpha val="0"/>
            </a:srgbClr>
          </a:lnRef>
          <a:fillRef idx="1">
            <a:srgbClr val="5D2C68"/>
          </a:fillRef>
          <a:effectRef idx="0">
            <a:scrgbClr r="0" g="0" b="0"/>
          </a:effectRef>
          <a:fontRef idx="none"/>
        </p:style>
        <p:txBody>
          <a:bodyPr/>
          <a:lstStyle/>
          <a:p>
            <a:endParaRPr lang="fr-FR"/>
          </a:p>
        </p:txBody>
      </p:sp>
      <p:sp>
        <p:nvSpPr>
          <p:cNvPr id="48" name="Shape 802">
            <a:extLst>
              <a:ext uri="{FF2B5EF4-FFF2-40B4-BE49-F238E27FC236}">
                <a16:creationId xmlns:a16="http://schemas.microsoft.com/office/drawing/2014/main" id="{F3268F68-B7DA-FE17-2EB4-E40D3923A24F}"/>
              </a:ext>
            </a:extLst>
          </p:cNvPr>
          <p:cNvSpPr/>
          <p:nvPr/>
        </p:nvSpPr>
        <p:spPr>
          <a:xfrm>
            <a:off x="-3251576" y="1867825"/>
            <a:ext cx="1021715" cy="153670"/>
          </a:xfrm>
          <a:custGeom>
            <a:avLst/>
            <a:gdLst/>
            <a:ahLst/>
            <a:cxnLst/>
            <a:rect l="0" t="0" r="0" b="0"/>
            <a:pathLst>
              <a:path w="1021842" h="154025">
                <a:moveTo>
                  <a:pt x="0" y="0"/>
                </a:moveTo>
                <a:lnTo>
                  <a:pt x="1021842" y="0"/>
                </a:lnTo>
                <a:lnTo>
                  <a:pt x="1021842" y="154025"/>
                </a:lnTo>
                <a:lnTo>
                  <a:pt x="0" y="154025"/>
                </a:lnTo>
                <a:lnTo>
                  <a:pt x="0" y="0"/>
                </a:lnTo>
              </a:path>
            </a:pathLst>
          </a:custGeom>
          <a:ln w="0" cap="flat">
            <a:miter lim="127000"/>
          </a:ln>
        </p:spPr>
        <p:style>
          <a:lnRef idx="0">
            <a:srgbClr val="000000">
              <a:alpha val="0"/>
            </a:srgbClr>
          </a:lnRef>
          <a:fillRef idx="1">
            <a:srgbClr val="BB8EB8"/>
          </a:fillRef>
          <a:effectRef idx="0">
            <a:scrgbClr r="0" g="0" b="0"/>
          </a:effectRef>
          <a:fontRef idx="none"/>
        </p:style>
        <p:txBody>
          <a:bodyPr/>
          <a:lstStyle/>
          <a:p>
            <a:endParaRPr lang="fr-FR"/>
          </a:p>
        </p:txBody>
      </p:sp>
      <p:sp>
        <p:nvSpPr>
          <p:cNvPr id="2" name="Rectangle 1">
            <a:extLst>
              <a:ext uri="{FF2B5EF4-FFF2-40B4-BE49-F238E27FC236}">
                <a16:creationId xmlns:a16="http://schemas.microsoft.com/office/drawing/2014/main" id="{B4C088E6-1535-FBA3-4A6C-E89C7BE04B54}"/>
              </a:ext>
            </a:extLst>
          </p:cNvPr>
          <p:cNvSpPr/>
          <p:nvPr/>
        </p:nvSpPr>
        <p:spPr>
          <a:xfrm>
            <a:off x="9243152" y="-12"/>
            <a:ext cx="2948848" cy="721360"/>
          </a:xfrm>
          <a:prstGeom prst="rect">
            <a:avLst/>
          </a:prstGeom>
          <a:solidFill>
            <a:srgbClr val="5D2C68"/>
          </a:solidFill>
          <a:ln>
            <a:noFill/>
          </a:ln>
          <a:effectLst/>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Almarai Bold" pitchFamily="2" charset="-78"/>
                <a:cs typeface="Almarai Bold" pitchFamily="2" charset="-78"/>
              </a:rPr>
              <a:t> الموضوع</a:t>
            </a:r>
            <a:endParaRPr lang="fr-FR" sz="2000" dirty="0">
              <a:latin typeface="Almarai Bold" pitchFamily="2" charset="-78"/>
              <a:cs typeface="Almarai Bold" pitchFamily="2" charset="-78"/>
            </a:endParaRPr>
          </a:p>
        </p:txBody>
      </p:sp>
      <p:grpSp>
        <p:nvGrpSpPr>
          <p:cNvPr id="3" name="Group 2">
            <a:extLst>
              <a:ext uri="{FF2B5EF4-FFF2-40B4-BE49-F238E27FC236}">
                <a16:creationId xmlns:a16="http://schemas.microsoft.com/office/drawing/2014/main" id="{3B3DC7EA-2917-6669-ACAC-10E29B9CD643}"/>
              </a:ext>
            </a:extLst>
          </p:cNvPr>
          <p:cNvGrpSpPr/>
          <p:nvPr/>
        </p:nvGrpSpPr>
        <p:grpSpPr>
          <a:xfrm>
            <a:off x="2726982" y="1308263"/>
            <a:ext cx="7885497" cy="599002"/>
            <a:chOff x="2769083" y="1544828"/>
            <a:chExt cx="7885497" cy="599002"/>
          </a:xfrm>
        </p:grpSpPr>
        <p:grpSp>
          <p:nvGrpSpPr>
            <p:cNvPr id="5" name="Group 4">
              <a:extLst>
                <a:ext uri="{FF2B5EF4-FFF2-40B4-BE49-F238E27FC236}">
                  <a16:creationId xmlns:a16="http://schemas.microsoft.com/office/drawing/2014/main" id="{7F9F3E49-E593-7013-B77C-22F3BE828A58}"/>
                </a:ext>
              </a:extLst>
            </p:cNvPr>
            <p:cNvGrpSpPr/>
            <p:nvPr/>
          </p:nvGrpSpPr>
          <p:grpSpPr>
            <a:xfrm>
              <a:off x="2769083" y="1544828"/>
              <a:ext cx="7885497" cy="599002"/>
              <a:chOff x="1944303" y="3127317"/>
              <a:chExt cx="7885497" cy="599002"/>
            </a:xfrm>
          </p:grpSpPr>
          <p:sp>
            <p:nvSpPr>
              <p:cNvPr id="7" name="Freeform: Shape 6">
                <a:extLst>
                  <a:ext uri="{FF2B5EF4-FFF2-40B4-BE49-F238E27FC236}">
                    <a16:creationId xmlns:a16="http://schemas.microsoft.com/office/drawing/2014/main" id="{2DD3049F-948B-5111-25B8-29239BA814F6}"/>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1</a:t>
                </a:r>
                <a:endParaRPr lang="fr-FR" dirty="0">
                  <a:latin typeface="Almarai Bold" pitchFamily="2" charset="-78"/>
                  <a:cs typeface="Almarai Bold" pitchFamily="2" charset="-78"/>
                </a:endParaRPr>
              </a:p>
            </p:txBody>
          </p:sp>
          <p:sp>
            <p:nvSpPr>
              <p:cNvPr id="12" name="Freeform: Shape 11">
                <a:extLst>
                  <a:ext uri="{FF2B5EF4-FFF2-40B4-BE49-F238E27FC236}">
                    <a16:creationId xmlns:a16="http://schemas.microsoft.com/office/drawing/2014/main" id="{796D61E9-C82E-DCF2-B144-F33F52855824}"/>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6" name="TextBox 5">
              <a:extLst>
                <a:ext uri="{FF2B5EF4-FFF2-40B4-BE49-F238E27FC236}">
                  <a16:creationId xmlns:a16="http://schemas.microsoft.com/office/drawing/2014/main" id="{9D44E275-1A2C-666A-739A-0F78595242A2}"/>
                </a:ext>
              </a:extLst>
            </p:cNvPr>
            <p:cNvSpPr txBox="1"/>
            <p:nvPr/>
          </p:nvSpPr>
          <p:spPr>
            <a:xfrm>
              <a:off x="5788025" y="1619250"/>
              <a:ext cx="3206750"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مقدمة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grpSp>
        <p:nvGrpSpPr>
          <p:cNvPr id="13" name="Group 12">
            <a:extLst>
              <a:ext uri="{FF2B5EF4-FFF2-40B4-BE49-F238E27FC236}">
                <a16:creationId xmlns:a16="http://schemas.microsoft.com/office/drawing/2014/main" id="{7334679E-55F1-EB05-84FB-633B4D85BF44}"/>
              </a:ext>
            </a:extLst>
          </p:cNvPr>
          <p:cNvGrpSpPr/>
          <p:nvPr/>
        </p:nvGrpSpPr>
        <p:grpSpPr>
          <a:xfrm>
            <a:off x="2726982" y="2239536"/>
            <a:ext cx="7927598" cy="748186"/>
            <a:chOff x="2971799" y="2560626"/>
            <a:chExt cx="7682781" cy="748186"/>
          </a:xfrm>
        </p:grpSpPr>
        <p:grpSp>
          <p:nvGrpSpPr>
            <p:cNvPr id="14" name="Group 13">
              <a:extLst>
                <a:ext uri="{FF2B5EF4-FFF2-40B4-BE49-F238E27FC236}">
                  <a16:creationId xmlns:a16="http://schemas.microsoft.com/office/drawing/2014/main" id="{C8EADB16-7C14-BC10-B061-A6B1B8E3A518}"/>
                </a:ext>
              </a:extLst>
            </p:cNvPr>
            <p:cNvGrpSpPr/>
            <p:nvPr/>
          </p:nvGrpSpPr>
          <p:grpSpPr>
            <a:xfrm>
              <a:off x="2971799" y="2560626"/>
              <a:ext cx="7682781" cy="599002"/>
              <a:chOff x="2147019" y="3127317"/>
              <a:chExt cx="7682781" cy="599002"/>
            </a:xfrm>
          </p:grpSpPr>
          <p:sp>
            <p:nvSpPr>
              <p:cNvPr id="16" name="Freeform: Shape 15">
                <a:extLst>
                  <a:ext uri="{FF2B5EF4-FFF2-40B4-BE49-F238E27FC236}">
                    <a16:creationId xmlns:a16="http://schemas.microsoft.com/office/drawing/2014/main" id="{A360DBA3-78B8-A479-7607-F12F28B67030}"/>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2</a:t>
                </a:r>
                <a:endParaRPr lang="fr-FR" dirty="0">
                  <a:latin typeface="Almarai Bold" pitchFamily="2" charset="-78"/>
                  <a:cs typeface="Almarai Bold" pitchFamily="2" charset="-78"/>
                </a:endParaRPr>
              </a:p>
            </p:txBody>
          </p:sp>
          <p:sp>
            <p:nvSpPr>
              <p:cNvPr id="17" name="Freeform: Shape 16">
                <a:extLst>
                  <a:ext uri="{FF2B5EF4-FFF2-40B4-BE49-F238E27FC236}">
                    <a16:creationId xmlns:a16="http://schemas.microsoft.com/office/drawing/2014/main" id="{6612BF6B-01FD-62E6-2976-3FC81F9FC05D}"/>
                  </a:ext>
                </a:extLst>
              </p:cNvPr>
              <p:cNvSpPr/>
              <p:nvPr/>
            </p:nvSpPr>
            <p:spPr>
              <a:xfrm rot="10800000">
                <a:off x="2147019" y="3127329"/>
                <a:ext cx="6065399"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5" name="TextBox 14">
              <a:extLst>
                <a:ext uri="{FF2B5EF4-FFF2-40B4-BE49-F238E27FC236}">
                  <a16:creationId xmlns:a16="http://schemas.microsoft.com/office/drawing/2014/main" id="{C1A2394E-152A-E681-4D67-F27C9E0923E8}"/>
                </a:ext>
              </a:extLst>
            </p:cNvPr>
            <p:cNvSpPr txBox="1"/>
            <p:nvPr/>
          </p:nvSpPr>
          <p:spPr>
            <a:xfrm>
              <a:off x="3344681" y="2631704"/>
              <a:ext cx="5319634" cy="677108"/>
            </a:xfrm>
            <a:prstGeom prst="rect">
              <a:avLst/>
            </a:prstGeom>
            <a:noFill/>
          </p:spPr>
          <p:txBody>
            <a:bodyPr wrap="square" rtlCol="0">
              <a:spAutoFit/>
            </a:bodyPr>
            <a:lstStyle/>
            <a:p>
              <a:pPr lvl="1" algn="ctr"/>
              <a:r>
                <a:rPr lang="ar-MA" sz="2000" kern="100" dirty="0">
                  <a:solidFill>
                    <a:schemeClr val="bg1"/>
                  </a:solidFill>
                  <a:latin typeface="Changa SemiBold" pitchFamily="2" charset="-78"/>
                  <a:ea typeface="SimSun" panose="02010600030101010101" pitchFamily="2" charset="-122"/>
                  <a:cs typeface="Changa SemiBold" pitchFamily="2" charset="-78"/>
                </a:rPr>
                <a:t>ماهية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a:p>
              <a:r>
                <a:rPr lang="ar-MA" dirty="0">
                  <a:solidFill>
                    <a:schemeClr val="bg1"/>
                  </a:solidFill>
                  <a:latin typeface="Almarai Bold" pitchFamily="2" charset="-78"/>
                  <a:ea typeface="Calibri" panose="020F0502020204030204" pitchFamily="34" charset="0"/>
                  <a:cs typeface="Almarai Bold" pitchFamily="2" charset="-78"/>
                </a:rPr>
                <a:t> </a:t>
              </a:r>
              <a:endParaRPr lang="fr-FR" dirty="0">
                <a:solidFill>
                  <a:schemeClr val="bg1"/>
                </a:solidFill>
                <a:latin typeface="Almarai Bold" pitchFamily="2" charset="-78"/>
                <a:cs typeface="Almarai Bold" pitchFamily="2" charset="-78"/>
              </a:endParaRPr>
            </a:p>
          </p:txBody>
        </p:sp>
      </p:grpSp>
      <p:grpSp>
        <p:nvGrpSpPr>
          <p:cNvPr id="18" name="Group 17">
            <a:extLst>
              <a:ext uri="{FF2B5EF4-FFF2-40B4-BE49-F238E27FC236}">
                <a16:creationId xmlns:a16="http://schemas.microsoft.com/office/drawing/2014/main" id="{503B0F40-9AD5-D036-66BD-CF3474B8D1FD}"/>
              </a:ext>
            </a:extLst>
          </p:cNvPr>
          <p:cNvGrpSpPr/>
          <p:nvPr/>
        </p:nvGrpSpPr>
        <p:grpSpPr>
          <a:xfrm>
            <a:off x="2769083" y="3315900"/>
            <a:ext cx="7885497" cy="599002"/>
            <a:chOff x="2769083" y="4592221"/>
            <a:chExt cx="7885497" cy="599002"/>
          </a:xfrm>
        </p:grpSpPr>
        <p:grpSp>
          <p:nvGrpSpPr>
            <p:cNvPr id="19" name="Group 18">
              <a:extLst>
                <a:ext uri="{FF2B5EF4-FFF2-40B4-BE49-F238E27FC236}">
                  <a16:creationId xmlns:a16="http://schemas.microsoft.com/office/drawing/2014/main" id="{45CCA812-2ADA-182A-AA00-12C0CE6DBE5F}"/>
                </a:ext>
              </a:extLst>
            </p:cNvPr>
            <p:cNvGrpSpPr/>
            <p:nvPr/>
          </p:nvGrpSpPr>
          <p:grpSpPr>
            <a:xfrm>
              <a:off x="2769083" y="4592221"/>
              <a:ext cx="7885497" cy="599002"/>
              <a:chOff x="1944303" y="3127317"/>
              <a:chExt cx="7885497" cy="599002"/>
            </a:xfrm>
          </p:grpSpPr>
          <p:sp>
            <p:nvSpPr>
              <p:cNvPr id="21" name="Freeform: Shape 20">
                <a:extLst>
                  <a:ext uri="{FF2B5EF4-FFF2-40B4-BE49-F238E27FC236}">
                    <a16:creationId xmlns:a16="http://schemas.microsoft.com/office/drawing/2014/main" id="{57788697-0D87-8198-C5F2-C241B335331A}"/>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3</a:t>
                </a:r>
                <a:endParaRPr lang="fr-FR" dirty="0">
                  <a:latin typeface="Almarai Bold" pitchFamily="2" charset="-78"/>
                  <a:cs typeface="Almarai Bold" pitchFamily="2" charset="-78"/>
                </a:endParaRPr>
              </a:p>
            </p:txBody>
          </p:sp>
          <p:sp>
            <p:nvSpPr>
              <p:cNvPr id="22" name="Freeform: Shape 21">
                <a:extLst>
                  <a:ext uri="{FF2B5EF4-FFF2-40B4-BE49-F238E27FC236}">
                    <a16:creationId xmlns:a16="http://schemas.microsoft.com/office/drawing/2014/main" id="{9119BF05-4A83-3516-27AE-63AC8AF6FEEC}"/>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20" name="TextBox 19">
              <a:extLst>
                <a:ext uri="{FF2B5EF4-FFF2-40B4-BE49-F238E27FC236}">
                  <a16:creationId xmlns:a16="http://schemas.microsoft.com/office/drawing/2014/main" id="{74737E0B-8AB9-4094-80F4-F29BD9CADD78}"/>
                </a:ext>
              </a:extLst>
            </p:cNvPr>
            <p:cNvSpPr txBox="1"/>
            <p:nvPr/>
          </p:nvSpPr>
          <p:spPr>
            <a:xfrm>
              <a:off x="3271509" y="4694325"/>
              <a:ext cx="6054966"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المفاهيم المهيكلة  ودورة التعلم </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23" name="TextBox 22">
            <a:extLst>
              <a:ext uri="{FF2B5EF4-FFF2-40B4-BE49-F238E27FC236}">
                <a16:creationId xmlns:a16="http://schemas.microsoft.com/office/drawing/2014/main" id="{7B84C737-E8CE-B4EE-9D05-914063E00B8E}"/>
              </a:ext>
            </a:extLst>
          </p:cNvPr>
          <p:cNvSpPr txBox="1"/>
          <p:nvPr/>
        </p:nvSpPr>
        <p:spPr>
          <a:xfrm>
            <a:off x="0" y="13463"/>
            <a:ext cx="9243152" cy="707886"/>
          </a:xfrm>
          <a:prstGeom prst="roundRect">
            <a:avLst>
              <a:gd name="adj" fmla="val 0"/>
            </a:avLst>
          </a:prstGeom>
          <a:solidFill>
            <a:srgbClr val="BB8EB8"/>
          </a:solidFill>
          <a:effectLst/>
        </p:spPr>
        <p:txBody>
          <a:bodyPr wrap="square" rtlCol="0">
            <a:spAutoFit/>
          </a:bodyPr>
          <a:lstStyle/>
          <a:p>
            <a:pPr algn="ctr"/>
            <a:r>
              <a:rPr lang="ar-MA" sz="4000" dirty="0">
                <a:solidFill>
                  <a:srgbClr val="2C263C"/>
                </a:solidFill>
                <a:latin typeface="Hacen Samra" panose="02000000000000000000" pitchFamily="2" charset="-78"/>
                <a:cs typeface="Hacen Samra" panose="02000000000000000000" pitchFamily="2" charset="-78"/>
              </a:rPr>
              <a:t>التربية المدنية</a:t>
            </a:r>
            <a:endParaRPr lang="fr-FR" sz="4000" dirty="0">
              <a:solidFill>
                <a:srgbClr val="2C263C"/>
              </a:solidFill>
              <a:latin typeface="Hacen Samra" panose="02000000000000000000" pitchFamily="2" charset="-78"/>
              <a:cs typeface="Hacen Samra" panose="02000000000000000000" pitchFamily="2" charset="-78"/>
            </a:endParaRPr>
          </a:p>
        </p:txBody>
      </p:sp>
      <p:grpSp>
        <p:nvGrpSpPr>
          <p:cNvPr id="27" name="Group 26">
            <a:extLst>
              <a:ext uri="{FF2B5EF4-FFF2-40B4-BE49-F238E27FC236}">
                <a16:creationId xmlns:a16="http://schemas.microsoft.com/office/drawing/2014/main" id="{796A92CD-01E2-3933-C52F-D774D03A39E2}"/>
              </a:ext>
            </a:extLst>
          </p:cNvPr>
          <p:cNvGrpSpPr/>
          <p:nvPr/>
        </p:nvGrpSpPr>
        <p:grpSpPr>
          <a:xfrm>
            <a:off x="2769083" y="4261766"/>
            <a:ext cx="7885497" cy="599002"/>
            <a:chOff x="2769083" y="4592221"/>
            <a:chExt cx="7885497" cy="599002"/>
          </a:xfrm>
        </p:grpSpPr>
        <p:grpSp>
          <p:nvGrpSpPr>
            <p:cNvPr id="28" name="Group 27">
              <a:extLst>
                <a:ext uri="{FF2B5EF4-FFF2-40B4-BE49-F238E27FC236}">
                  <a16:creationId xmlns:a16="http://schemas.microsoft.com/office/drawing/2014/main" id="{D09F7731-633E-2A06-653A-1125E5824821}"/>
                </a:ext>
              </a:extLst>
            </p:cNvPr>
            <p:cNvGrpSpPr/>
            <p:nvPr/>
          </p:nvGrpSpPr>
          <p:grpSpPr>
            <a:xfrm>
              <a:off x="2769083" y="4592221"/>
              <a:ext cx="7885497" cy="599002"/>
              <a:chOff x="1944303" y="3127317"/>
              <a:chExt cx="7885497" cy="599002"/>
            </a:xfrm>
          </p:grpSpPr>
          <p:sp>
            <p:nvSpPr>
              <p:cNvPr id="30" name="Freeform: Shape 29">
                <a:extLst>
                  <a:ext uri="{FF2B5EF4-FFF2-40B4-BE49-F238E27FC236}">
                    <a16:creationId xmlns:a16="http://schemas.microsoft.com/office/drawing/2014/main" id="{1E47AE8B-AF02-41B4-8B86-89C6DEE01EFF}"/>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4</a:t>
                </a:r>
                <a:endParaRPr lang="fr-FR" dirty="0">
                  <a:latin typeface="Almarai Bold" pitchFamily="2" charset="-78"/>
                  <a:cs typeface="Almarai Bold" pitchFamily="2" charset="-78"/>
                </a:endParaRPr>
              </a:p>
            </p:txBody>
          </p:sp>
          <p:sp>
            <p:nvSpPr>
              <p:cNvPr id="31" name="Freeform: Shape 30">
                <a:extLst>
                  <a:ext uri="{FF2B5EF4-FFF2-40B4-BE49-F238E27FC236}">
                    <a16:creationId xmlns:a16="http://schemas.microsoft.com/office/drawing/2014/main" id="{D89CAEDC-B7F7-55A3-27CD-B4E177C8411F}"/>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29" name="TextBox 28">
              <a:extLst>
                <a:ext uri="{FF2B5EF4-FFF2-40B4-BE49-F238E27FC236}">
                  <a16:creationId xmlns:a16="http://schemas.microsoft.com/office/drawing/2014/main" id="{DB77E7D4-60E6-5D3E-04CF-E263D7C4661F}"/>
                </a:ext>
              </a:extLst>
            </p:cNvPr>
            <p:cNvSpPr txBox="1"/>
            <p:nvPr/>
          </p:nvSpPr>
          <p:spPr>
            <a:xfrm>
              <a:off x="4490574" y="4702902"/>
              <a:ext cx="5355315" cy="400110"/>
            </a:xfrm>
            <a:prstGeom prst="rect">
              <a:avLst/>
            </a:prstGeom>
            <a:noFill/>
          </p:spPr>
          <p:txBody>
            <a:bodyPr wrap="square" rtlCol="0">
              <a:spAutoFit/>
            </a:bodyPr>
            <a:lstStyle/>
            <a:p>
              <a:pPr lvl="1">
                <a:spcBef>
                  <a:spcPts val="0"/>
                </a:spcBef>
                <a:spcAft>
                  <a:spcPts val="0"/>
                </a:spcAft>
              </a:pPr>
              <a:r>
                <a:rPr lang="ar-MA" sz="2000" kern="100" dirty="0">
                  <a:solidFill>
                    <a:schemeClr val="bg1"/>
                  </a:solidFill>
                  <a:latin typeface="Changa SemiBold" pitchFamily="2" charset="-78"/>
                  <a:ea typeface="SimSun" panose="02010600030101010101" pitchFamily="2" charset="-122"/>
                  <a:cs typeface="Changa SemiBold" pitchFamily="2" charset="-78"/>
                </a:rPr>
                <a:t>مجالات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grpSp>
        <p:nvGrpSpPr>
          <p:cNvPr id="8" name="Group 7">
            <a:extLst>
              <a:ext uri="{FF2B5EF4-FFF2-40B4-BE49-F238E27FC236}">
                <a16:creationId xmlns:a16="http://schemas.microsoft.com/office/drawing/2014/main" id="{08093050-74B0-99F8-0448-FD4A2C99B782}"/>
              </a:ext>
            </a:extLst>
          </p:cNvPr>
          <p:cNvGrpSpPr/>
          <p:nvPr/>
        </p:nvGrpSpPr>
        <p:grpSpPr>
          <a:xfrm>
            <a:off x="2479075" y="5243200"/>
            <a:ext cx="8175504" cy="606021"/>
            <a:chOff x="2435427" y="4592221"/>
            <a:chExt cx="8219153" cy="606021"/>
          </a:xfrm>
        </p:grpSpPr>
        <p:grpSp>
          <p:nvGrpSpPr>
            <p:cNvPr id="9" name="Group 8">
              <a:extLst>
                <a:ext uri="{FF2B5EF4-FFF2-40B4-BE49-F238E27FC236}">
                  <a16:creationId xmlns:a16="http://schemas.microsoft.com/office/drawing/2014/main" id="{AA69331E-9A7D-CFFF-037E-A95DE5601021}"/>
                </a:ext>
              </a:extLst>
            </p:cNvPr>
            <p:cNvGrpSpPr/>
            <p:nvPr/>
          </p:nvGrpSpPr>
          <p:grpSpPr>
            <a:xfrm>
              <a:off x="2726982" y="4592221"/>
              <a:ext cx="7927598" cy="606021"/>
              <a:chOff x="1902202" y="3127317"/>
              <a:chExt cx="7927598" cy="606021"/>
            </a:xfrm>
          </p:grpSpPr>
          <p:sp>
            <p:nvSpPr>
              <p:cNvPr id="11" name="Freeform: Shape 10">
                <a:extLst>
                  <a:ext uri="{FF2B5EF4-FFF2-40B4-BE49-F238E27FC236}">
                    <a16:creationId xmlns:a16="http://schemas.microsoft.com/office/drawing/2014/main" id="{081A7E4E-7F2D-026B-2BC3-B6A698C54EB7}"/>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5</a:t>
                </a:r>
                <a:endParaRPr lang="fr-FR" dirty="0">
                  <a:latin typeface="Almarai Bold" pitchFamily="2" charset="-78"/>
                  <a:cs typeface="Almarai Bold" pitchFamily="2" charset="-78"/>
                </a:endParaRPr>
              </a:p>
            </p:txBody>
          </p:sp>
          <p:sp>
            <p:nvSpPr>
              <p:cNvPr id="32" name="Freeform: Shape 31">
                <a:extLst>
                  <a:ext uri="{FF2B5EF4-FFF2-40B4-BE49-F238E27FC236}">
                    <a16:creationId xmlns:a16="http://schemas.microsoft.com/office/drawing/2014/main" id="{62D33DBE-69A2-78EC-A3C6-4133C469A379}"/>
                  </a:ext>
                </a:extLst>
              </p:cNvPr>
              <p:cNvSpPr/>
              <p:nvPr/>
            </p:nvSpPr>
            <p:spPr>
              <a:xfrm rot="10800000">
                <a:off x="1902202" y="3134348"/>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10" name="TextBox 9">
              <a:extLst>
                <a:ext uri="{FF2B5EF4-FFF2-40B4-BE49-F238E27FC236}">
                  <a16:creationId xmlns:a16="http://schemas.microsoft.com/office/drawing/2014/main" id="{4CFAD315-2EBB-D14B-9A59-BDEF8CCB9C8F}"/>
                </a:ext>
              </a:extLst>
            </p:cNvPr>
            <p:cNvSpPr txBox="1"/>
            <p:nvPr/>
          </p:nvSpPr>
          <p:spPr>
            <a:xfrm>
              <a:off x="2435427" y="4675614"/>
              <a:ext cx="6301581"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الوظيفة المجتمعية و الفكرية لمادة التربية المدنية</a:t>
              </a:r>
            </a:p>
          </p:txBody>
        </p:sp>
      </p:grpSp>
      <p:grpSp>
        <p:nvGrpSpPr>
          <p:cNvPr id="35" name="Group 5">
            <a:extLst>
              <a:ext uri="{FF2B5EF4-FFF2-40B4-BE49-F238E27FC236}">
                <a16:creationId xmlns:a16="http://schemas.microsoft.com/office/drawing/2014/main" id="{25D1A29F-F8E7-4FE1-81AC-CC5DC3BD88B9}"/>
              </a:ext>
            </a:extLst>
          </p:cNvPr>
          <p:cNvGrpSpPr>
            <a:grpSpLocks/>
          </p:cNvGrpSpPr>
          <p:nvPr/>
        </p:nvGrpSpPr>
        <p:grpSpPr>
          <a:xfrm>
            <a:off x="-19555" y="6250858"/>
            <a:ext cx="12231110" cy="607138"/>
            <a:chOff x="-19555" y="6250858"/>
            <a:chExt cx="12231110" cy="607138"/>
          </a:xfrm>
        </p:grpSpPr>
        <p:sp>
          <p:nvSpPr>
            <p:cNvPr id="36" name="Rectangle 35">
              <a:extLst>
                <a:ext uri="{FF2B5EF4-FFF2-40B4-BE49-F238E27FC236}">
                  <a16:creationId xmlns:a16="http://schemas.microsoft.com/office/drawing/2014/main" id="{AD8812D0-E878-4170-93FF-F0EF78809F2F}"/>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39" name="Freeform: Shape 11">
              <a:extLst>
                <a:ext uri="{FF2B5EF4-FFF2-40B4-BE49-F238E27FC236}">
                  <a16:creationId xmlns:a16="http://schemas.microsoft.com/office/drawing/2014/main" id="{0041EE96-5649-4617-921F-78DEB123F9FC}"/>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41720619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8B65123E-E683-4099-A481-A5E02538EEE9}"/>
              </a:ext>
            </a:extLst>
          </p:cNvPr>
          <p:cNvSpPr>
            <a:spLocks/>
          </p:cNvSpPr>
          <p:nvPr/>
        </p:nvSpPr>
        <p:spPr>
          <a:xfrm>
            <a:off x="-29373" y="-29068"/>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 2">
            <a:extLst>
              <a:ext uri="{FF2B5EF4-FFF2-40B4-BE49-F238E27FC236}">
                <a16:creationId xmlns:a16="http://schemas.microsoft.com/office/drawing/2014/main" id="{400F3066-030B-4DBD-BF62-D77437007C6C}"/>
              </a:ext>
            </a:extLst>
          </p:cNvPr>
          <p:cNvGrpSpPr/>
          <p:nvPr/>
        </p:nvGrpSpPr>
        <p:grpSpPr>
          <a:xfrm>
            <a:off x="4207465" y="9207"/>
            <a:ext cx="7885497" cy="599002"/>
            <a:chOff x="2769083" y="1544828"/>
            <a:chExt cx="7885497" cy="599002"/>
          </a:xfrm>
        </p:grpSpPr>
        <p:grpSp>
          <p:nvGrpSpPr>
            <p:cNvPr id="19" name="Group 4">
              <a:extLst>
                <a:ext uri="{FF2B5EF4-FFF2-40B4-BE49-F238E27FC236}">
                  <a16:creationId xmlns:a16="http://schemas.microsoft.com/office/drawing/2014/main" id="{A7146DF0-DC13-44A7-8EF5-C5699AB62185}"/>
                </a:ext>
              </a:extLst>
            </p:cNvPr>
            <p:cNvGrpSpPr/>
            <p:nvPr/>
          </p:nvGrpSpPr>
          <p:grpSpPr>
            <a:xfrm>
              <a:off x="2769083" y="1544828"/>
              <a:ext cx="7885497" cy="599002"/>
              <a:chOff x="1944303" y="3127317"/>
              <a:chExt cx="7885497" cy="599002"/>
            </a:xfrm>
          </p:grpSpPr>
          <p:sp>
            <p:nvSpPr>
              <p:cNvPr id="21" name="Freeform: Shape 6">
                <a:extLst>
                  <a:ext uri="{FF2B5EF4-FFF2-40B4-BE49-F238E27FC236}">
                    <a16:creationId xmlns:a16="http://schemas.microsoft.com/office/drawing/2014/main" id="{547FEE38-A1BF-45F5-9BBD-0C53042E789A}"/>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1</a:t>
                </a:r>
                <a:endParaRPr lang="fr-FR" dirty="0">
                  <a:latin typeface="Almarai Bold" pitchFamily="2" charset="-78"/>
                  <a:cs typeface="Almarai Bold" pitchFamily="2" charset="-78"/>
                </a:endParaRPr>
              </a:p>
            </p:txBody>
          </p:sp>
          <p:sp>
            <p:nvSpPr>
              <p:cNvPr id="22" name="Freeform: Shape 11">
                <a:extLst>
                  <a:ext uri="{FF2B5EF4-FFF2-40B4-BE49-F238E27FC236}">
                    <a16:creationId xmlns:a16="http://schemas.microsoft.com/office/drawing/2014/main" id="{C46A2928-50D2-4F1B-9AEB-31ED1F548221}"/>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20" name="TextBox 5">
              <a:extLst>
                <a:ext uri="{FF2B5EF4-FFF2-40B4-BE49-F238E27FC236}">
                  <a16:creationId xmlns:a16="http://schemas.microsoft.com/office/drawing/2014/main" id="{063B4D3A-DF6C-4F71-BC9E-E08E45DF4464}"/>
                </a:ext>
              </a:extLst>
            </p:cNvPr>
            <p:cNvSpPr txBox="1"/>
            <p:nvPr/>
          </p:nvSpPr>
          <p:spPr>
            <a:xfrm>
              <a:off x="5788025" y="1619250"/>
              <a:ext cx="3206750"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مقدمة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5" name="ZoneTexte 4">
            <a:extLst>
              <a:ext uri="{FF2B5EF4-FFF2-40B4-BE49-F238E27FC236}">
                <a16:creationId xmlns:a16="http://schemas.microsoft.com/office/drawing/2014/main" id="{76BFA8C5-3271-456A-A103-F14A2CE67BD2}"/>
              </a:ext>
            </a:extLst>
          </p:cNvPr>
          <p:cNvSpPr txBox="1"/>
          <p:nvPr/>
        </p:nvSpPr>
        <p:spPr>
          <a:xfrm>
            <a:off x="2126750" y="1078636"/>
            <a:ext cx="8188875" cy="4773743"/>
          </a:xfrm>
          <a:prstGeom prst="rect">
            <a:avLst/>
          </a:prstGeom>
          <a:noFill/>
        </p:spPr>
        <p:txBody>
          <a:bodyPr wrap="square" rtlCol="0">
            <a:spAutoFit/>
          </a:bodyPr>
          <a:lstStyle/>
          <a:p>
            <a:pPr algn="r" rtl="1">
              <a:lnSpc>
                <a:spcPct val="200000"/>
              </a:lnSpc>
            </a:pPr>
            <a:r>
              <a:rPr lang="ar-MA" kern="100" dirty="0">
                <a:effectLst/>
                <a:latin typeface="Changa SemiBold" pitchFamily="2" charset="-78"/>
                <a:ea typeface="SimSun" panose="02010600030101010101" pitchFamily="2" charset="-122"/>
                <a:cs typeface="Changa SemiBold" pitchFamily="2" charset="-78"/>
              </a:rPr>
              <a:t>      </a:t>
            </a:r>
            <a:r>
              <a:rPr lang="ar-MA"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يتسم</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العصر</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الحال</a:t>
            </a:r>
            <a:r>
              <a:rPr lang="ar-MA" sz="2000" kern="100" dirty="0">
                <a:effectLst/>
                <a:latin typeface="Changa SemiBold" pitchFamily="2" charset="-78"/>
                <a:ea typeface="SimSun" panose="02010600030101010101" pitchFamily="2" charset="-122"/>
                <a:cs typeface="Changa SemiBold" pitchFamily="2" charset="-78"/>
              </a:rPr>
              <a:t>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بالتحولات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والتغيير</a:t>
            </a:r>
            <a:r>
              <a:rPr lang="ar-MA" sz="2000" kern="100" dirty="0">
                <a:effectLst/>
                <a:latin typeface="Changa SemiBold" pitchFamily="2" charset="-78"/>
                <a:ea typeface="SimSun" panose="02010600030101010101" pitchFamily="2" charset="-122"/>
                <a:cs typeface="Changa SemiBold" pitchFamily="2" charset="-78"/>
              </a:rPr>
              <a:t>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شملت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جميع</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مناحي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الحياة</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والتي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كان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أبرزها</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التحولات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السياسية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والاجتماعية</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كما</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أصبحت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الديمقراطية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والمواطنة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الصالحة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سمة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العصر</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الحالي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أجل</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تحقيق</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متطلبات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الجانب</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المدني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في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المجتمع</a:t>
            </a:r>
            <a:r>
              <a:rPr lang="en-US" sz="2000" kern="100" dirty="0">
                <a:effectLst/>
                <a:latin typeface="Changa SemiBold" pitchFamily="2" charset="-78"/>
                <a:ea typeface="SimSun" panose="02010600030101010101" pitchFamily="2" charset="-122"/>
                <a:cs typeface="Changa SemiBold" pitchFamily="2" charset="-78"/>
              </a:rPr>
              <a:t> .</a:t>
            </a:r>
            <a:endParaRPr lang="fr-FR" sz="2000" kern="100" dirty="0">
              <a:effectLst/>
              <a:latin typeface="Changa SemiBold" pitchFamily="2" charset="-78"/>
              <a:ea typeface="SimSun" panose="02010600030101010101" pitchFamily="2" charset="-122"/>
              <a:cs typeface="Changa SemiBold" pitchFamily="2" charset="-78"/>
            </a:endParaRPr>
          </a:p>
          <a:p>
            <a:pPr algn="r" rtl="1">
              <a:lnSpc>
                <a:spcPct val="200000"/>
              </a:lnSpc>
            </a:pPr>
            <a:r>
              <a:rPr lang="ar-MA"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وعليه</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بادرت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المؤسسات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التعليمية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في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إيجاد</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المادة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تحتوي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علي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الخبرات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المدنية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اللازمة</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لتحقيق</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الأهداف</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المنشودة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في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مختلف</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جوانب</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الحياة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المدنية</a:t>
            </a:r>
            <a:r>
              <a:rPr lang="en-US" sz="2000" kern="100" dirty="0">
                <a:effectLst/>
                <a:latin typeface="Changa SemiBold" pitchFamily="2" charset="-78"/>
                <a:ea typeface="SimSun" panose="02010600030101010101" pitchFamily="2" charset="-122"/>
                <a:cs typeface="Changa SemiBold" pitchFamily="2" charset="-78"/>
              </a:rPr>
              <a:t> </a:t>
            </a:r>
            <a:endParaRPr lang="fr-FR" sz="2000" kern="100" dirty="0">
              <a:effectLst/>
              <a:latin typeface="Changa SemiBold" pitchFamily="2" charset="-78"/>
              <a:ea typeface="SimSun" panose="02010600030101010101" pitchFamily="2" charset="-122"/>
              <a:cs typeface="Changa SemiBold" pitchFamily="2" charset="-78"/>
            </a:endParaRPr>
          </a:p>
          <a:p>
            <a:pPr algn="r" rtl="1">
              <a:lnSpc>
                <a:spcPct val="150000"/>
              </a:lnSpc>
            </a:pPr>
            <a:endParaRPr lang="fr-FR" dirty="0"/>
          </a:p>
        </p:txBody>
      </p:sp>
      <p:grpSp>
        <p:nvGrpSpPr>
          <p:cNvPr id="11" name="Group 5">
            <a:extLst>
              <a:ext uri="{FF2B5EF4-FFF2-40B4-BE49-F238E27FC236}">
                <a16:creationId xmlns:a16="http://schemas.microsoft.com/office/drawing/2014/main" id="{58DFF16F-FDC6-4208-B084-FC5B4812BCC7}"/>
              </a:ext>
            </a:extLst>
          </p:cNvPr>
          <p:cNvGrpSpPr>
            <a:grpSpLocks/>
          </p:cNvGrpSpPr>
          <p:nvPr/>
        </p:nvGrpSpPr>
        <p:grpSpPr>
          <a:xfrm>
            <a:off x="-19555" y="6250858"/>
            <a:ext cx="12231110" cy="607138"/>
            <a:chOff x="-19555" y="6250858"/>
            <a:chExt cx="12231110" cy="607138"/>
          </a:xfrm>
        </p:grpSpPr>
        <p:sp>
          <p:nvSpPr>
            <p:cNvPr id="12" name="Rectangle 11">
              <a:extLst>
                <a:ext uri="{FF2B5EF4-FFF2-40B4-BE49-F238E27FC236}">
                  <a16:creationId xmlns:a16="http://schemas.microsoft.com/office/drawing/2014/main" id="{B7B48088-CF48-4D69-8C2F-EC4A0E12BF64}"/>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3" name="Freeform: Shape 11">
              <a:extLst>
                <a:ext uri="{FF2B5EF4-FFF2-40B4-BE49-F238E27FC236}">
                  <a16:creationId xmlns:a16="http://schemas.microsoft.com/office/drawing/2014/main" id="{A6DBE8A7-A2BF-4C65-A19A-4B20EC88C715}"/>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33496721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9099827-0267-4D71-B689-5C6EEC2ADCC6}"/>
              </a:ext>
            </a:extLst>
          </p:cNvPr>
          <p:cNvSpPr>
            <a:spLocks/>
          </p:cNvSpPr>
          <p:nvPr/>
        </p:nvSpPr>
        <p:spPr>
          <a:xfrm>
            <a:off x="0" y="-248013"/>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fr-FR" dirty="0"/>
          </a:p>
        </p:txBody>
      </p:sp>
      <p:grpSp>
        <p:nvGrpSpPr>
          <p:cNvPr id="12" name="Group 12">
            <a:extLst>
              <a:ext uri="{FF2B5EF4-FFF2-40B4-BE49-F238E27FC236}">
                <a16:creationId xmlns:a16="http://schemas.microsoft.com/office/drawing/2014/main" id="{AFC1E0D4-5B1F-4BCE-BB5B-FBA76C611A24}"/>
              </a:ext>
            </a:extLst>
          </p:cNvPr>
          <p:cNvGrpSpPr/>
          <p:nvPr/>
        </p:nvGrpSpPr>
        <p:grpSpPr>
          <a:xfrm>
            <a:off x="4155090" y="-72150"/>
            <a:ext cx="7927598" cy="748186"/>
            <a:chOff x="2971799" y="2560626"/>
            <a:chExt cx="7682781" cy="748186"/>
          </a:xfrm>
        </p:grpSpPr>
        <p:grpSp>
          <p:nvGrpSpPr>
            <p:cNvPr id="13" name="Group 13">
              <a:extLst>
                <a:ext uri="{FF2B5EF4-FFF2-40B4-BE49-F238E27FC236}">
                  <a16:creationId xmlns:a16="http://schemas.microsoft.com/office/drawing/2014/main" id="{2B82F69C-6261-48DF-B3DD-76FAEB28680F}"/>
                </a:ext>
              </a:extLst>
            </p:cNvPr>
            <p:cNvGrpSpPr/>
            <p:nvPr/>
          </p:nvGrpSpPr>
          <p:grpSpPr>
            <a:xfrm>
              <a:off x="2971799" y="2560626"/>
              <a:ext cx="7682781" cy="599002"/>
              <a:chOff x="2147019" y="3127317"/>
              <a:chExt cx="7682781" cy="599002"/>
            </a:xfrm>
          </p:grpSpPr>
          <p:sp>
            <p:nvSpPr>
              <p:cNvPr id="18" name="Freeform: Shape 15">
                <a:extLst>
                  <a:ext uri="{FF2B5EF4-FFF2-40B4-BE49-F238E27FC236}">
                    <a16:creationId xmlns:a16="http://schemas.microsoft.com/office/drawing/2014/main" id="{97C0F278-4F91-4E92-8A5A-5B1253332796}"/>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2</a:t>
                </a:r>
                <a:endParaRPr lang="fr-FR" dirty="0">
                  <a:latin typeface="Almarai Bold" pitchFamily="2" charset="-78"/>
                  <a:cs typeface="Almarai Bold" pitchFamily="2" charset="-78"/>
                </a:endParaRPr>
              </a:p>
            </p:txBody>
          </p:sp>
          <p:sp>
            <p:nvSpPr>
              <p:cNvPr id="19" name="Freeform: Shape 16">
                <a:extLst>
                  <a:ext uri="{FF2B5EF4-FFF2-40B4-BE49-F238E27FC236}">
                    <a16:creationId xmlns:a16="http://schemas.microsoft.com/office/drawing/2014/main" id="{1F21EFAA-5F8A-4CDD-B7B4-645E73D6975F}"/>
                  </a:ext>
                </a:extLst>
              </p:cNvPr>
              <p:cNvSpPr/>
              <p:nvPr/>
            </p:nvSpPr>
            <p:spPr>
              <a:xfrm rot="10800000">
                <a:off x="2147019" y="3127329"/>
                <a:ext cx="6065399"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4" name="TextBox 14">
              <a:extLst>
                <a:ext uri="{FF2B5EF4-FFF2-40B4-BE49-F238E27FC236}">
                  <a16:creationId xmlns:a16="http://schemas.microsoft.com/office/drawing/2014/main" id="{F5AB1546-4870-42C6-8D5C-EC0429AF2A72}"/>
                </a:ext>
              </a:extLst>
            </p:cNvPr>
            <p:cNvSpPr txBox="1"/>
            <p:nvPr/>
          </p:nvSpPr>
          <p:spPr>
            <a:xfrm>
              <a:off x="3344681" y="2631704"/>
              <a:ext cx="5319634" cy="677108"/>
            </a:xfrm>
            <a:prstGeom prst="rect">
              <a:avLst/>
            </a:prstGeom>
            <a:noFill/>
          </p:spPr>
          <p:txBody>
            <a:bodyPr wrap="square" rtlCol="0">
              <a:spAutoFit/>
            </a:bodyPr>
            <a:lstStyle/>
            <a:p>
              <a:pPr lvl="1" algn="ctr"/>
              <a:r>
                <a:rPr lang="ar-MA" sz="2000" kern="100" dirty="0">
                  <a:solidFill>
                    <a:schemeClr val="bg1"/>
                  </a:solidFill>
                  <a:latin typeface="Changa SemiBold" pitchFamily="2" charset="-78"/>
                  <a:ea typeface="SimSun" panose="02010600030101010101" pitchFamily="2" charset="-122"/>
                  <a:cs typeface="Changa SemiBold" pitchFamily="2" charset="-78"/>
                </a:rPr>
                <a:t>ماهية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a:p>
              <a:r>
                <a:rPr lang="ar-MA" dirty="0">
                  <a:solidFill>
                    <a:schemeClr val="bg1"/>
                  </a:solidFill>
                  <a:latin typeface="Almarai Bold" pitchFamily="2" charset="-78"/>
                  <a:ea typeface="Calibri" panose="020F0502020204030204" pitchFamily="34" charset="0"/>
                  <a:cs typeface="Almarai Bold" pitchFamily="2" charset="-78"/>
                </a:rPr>
                <a:t> </a:t>
              </a:r>
              <a:endParaRPr lang="fr-FR" dirty="0">
                <a:solidFill>
                  <a:schemeClr val="bg1"/>
                </a:solidFill>
                <a:latin typeface="Almarai Bold" pitchFamily="2" charset="-78"/>
                <a:cs typeface="Almarai Bold" pitchFamily="2" charset="-78"/>
              </a:endParaRPr>
            </a:p>
          </p:txBody>
        </p:sp>
      </p:grpSp>
      <p:sp>
        <p:nvSpPr>
          <p:cNvPr id="3" name="ZoneTexte 2">
            <a:extLst>
              <a:ext uri="{FF2B5EF4-FFF2-40B4-BE49-F238E27FC236}">
                <a16:creationId xmlns:a16="http://schemas.microsoft.com/office/drawing/2014/main" id="{775CE24F-8799-435B-A152-176B115DA0F0}"/>
              </a:ext>
            </a:extLst>
          </p:cNvPr>
          <p:cNvSpPr txBox="1"/>
          <p:nvPr/>
        </p:nvSpPr>
        <p:spPr>
          <a:xfrm>
            <a:off x="1602769" y="747103"/>
            <a:ext cx="9955658" cy="1754326"/>
          </a:xfrm>
          <a:prstGeom prst="rect">
            <a:avLst/>
          </a:prstGeom>
          <a:noFill/>
        </p:spPr>
        <p:txBody>
          <a:bodyPr wrap="square" rtlCol="0">
            <a:spAutoFit/>
          </a:bodyPr>
          <a:lstStyle/>
          <a:p>
            <a:pPr algn="just" rtl="1">
              <a:lnSpc>
                <a:spcPct val="200000"/>
              </a:lnSpc>
            </a:pPr>
            <a:r>
              <a:rPr lang="ar-DZ" kern="100" dirty="0">
                <a:effectLst/>
                <a:latin typeface="Changa SemiBold" pitchFamily="2" charset="-78"/>
                <a:ea typeface="SimSun" panose="02010600030101010101" pitchFamily="2" charset="-122"/>
                <a:cs typeface="Changa SemiBold" pitchFamily="2" charset="-78"/>
              </a:rPr>
              <a:t>حظي مفهوم التربية المدنية باهتمام الباحثين في ذلك المجال ، ولقد تم تناوله من عدة زوايا تبعاً لفلسفة واتجاهات الباحث ومجال الدراسة ومنظورها الخاص فيه .</a:t>
            </a:r>
            <a:r>
              <a:rPr lang="ar-DZ" sz="1800" kern="100" dirty="0">
                <a:effectLst/>
                <a:latin typeface="Changa SemiBold" pitchFamily="2" charset="-78"/>
                <a:ea typeface="SimSun" panose="02010600030101010101" pitchFamily="2" charset="-122"/>
                <a:cs typeface="Changa SemiBold" pitchFamily="2" charset="-78"/>
              </a:rPr>
              <a:t> </a:t>
            </a:r>
            <a:endParaRPr lang="fr-FR" sz="1800" kern="100" dirty="0">
              <a:effectLst/>
              <a:latin typeface="Changa SemiBold" pitchFamily="2" charset="-78"/>
              <a:ea typeface="SimSun" panose="02010600030101010101" pitchFamily="2" charset="-122"/>
              <a:cs typeface="Changa SemiBold" pitchFamily="2" charset="-78"/>
            </a:endParaRPr>
          </a:p>
          <a:p>
            <a:pPr algn="ctr"/>
            <a:r>
              <a:rPr lang="en-US" sz="1800" kern="100" dirty="0">
                <a:effectLst/>
                <a:latin typeface="Calibri" panose="020F0502020204030204" pitchFamily="34" charset="0"/>
                <a:ea typeface="SimSun" panose="02010600030101010101" pitchFamily="2" charset="-122"/>
                <a:cs typeface="SimSun" panose="02010600030101010101" pitchFamily="2" charset="-122"/>
              </a:rPr>
              <a:t> </a:t>
            </a:r>
            <a:endParaRPr lang="fr-FR" sz="1800" kern="100" dirty="0">
              <a:effectLst/>
              <a:latin typeface="Calibri" panose="020F0502020204030204" pitchFamily="34" charset="0"/>
              <a:ea typeface="SimSun" panose="02010600030101010101" pitchFamily="2" charset="-122"/>
              <a:cs typeface="SimSun" panose="02010600030101010101" pitchFamily="2" charset="-122"/>
            </a:endParaRPr>
          </a:p>
          <a:p>
            <a:pPr algn="r"/>
            <a:r>
              <a:rPr lang="ar-SA" sz="1800" kern="100" dirty="0">
                <a:effectLst/>
                <a:latin typeface="Changa SemiBold" pitchFamily="2" charset="-78"/>
                <a:cs typeface="Changa SemiBold" pitchFamily="2" charset="-78"/>
              </a:rPr>
              <a:t>ومن هذه التعريفات </a:t>
            </a:r>
            <a:r>
              <a:rPr lang="ar-MA" kern="100" dirty="0">
                <a:latin typeface="Changa SemiBold" pitchFamily="2" charset="-78"/>
                <a:cs typeface="Changa SemiBold" pitchFamily="2" charset="-78"/>
              </a:rPr>
              <a:t>:</a:t>
            </a:r>
            <a:endParaRPr lang="fr-FR" dirty="0">
              <a:latin typeface="Changa SemiBold" pitchFamily="2" charset="-78"/>
              <a:cs typeface="Changa SemiBold" pitchFamily="2" charset="-78"/>
            </a:endParaRPr>
          </a:p>
        </p:txBody>
      </p:sp>
      <p:sp>
        <p:nvSpPr>
          <p:cNvPr id="4" name="ZoneTexte 3">
            <a:extLst>
              <a:ext uri="{FF2B5EF4-FFF2-40B4-BE49-F238E27FC236}">
                <a16:creationId xmlns:a16="http://schemas.microsoft.com/office/drawing/2014/main" id="{C9EE1640-C11A-4432-B10C-A432DF843D55}"/>
              </a:ext>
            </a:extLst>
          </p:cNvPr>
          <p:cNvSpPr txBox="1"/>
          <p:nvPr/>
        </p:nvSpPr>
        <p:spPr>
          <a:xfrm>
            <a:off x="1602769" y="2572496"/>
            <a:ext cx="9822094" cy="3093154"/>
          </a:xfrm>
          <a:prstGeom prst="rect">
            <a:avLst/>
          </a:prstGeom>
          <a:noFill/>
        </p:spPr>
        <p:txBody>
          <a:bodyPr wrap="square" rtlCol="0">
            <a:spAutoFit/>
          </a:bodyPr>
          <a:lstStyle/>
          <a:p>
            <a:pPr algn="r" rtl="1">
              <a:lnSpc>
                <a:spcPct val="200000"/>
              </a:lnSpc>
            </a:pPr>
            <a:r>
              <a:rPr lang="ar-MA" sz="2000" kern="100" dirty="0">
                <a:effectLst/>
                <a:latin typeface="Changa SemiBold" pitchFamily="2" charset="-78"/>
                <a:ea typeface="SimSun" panose="02010600030101010101" pitchFamily="2" charset="-122"/>
                <a:cs typeface="Changa SemiBold" pitchFamily="2" charset="-78"/>
              </a:rPr>
              <a:t> التعريف الأول : </a:t>
            </a:r>
            <a:r>
              <a:rPr lang="en-US" sz="2000" kern="100" dirty="0" err="1">
                <a:effectLst/>
                <a:latin typeface="Changa SemiBold" pitchFamily="2" charset="-78"/>
                <a:ea typeface="SimSun" panose="02010600030101010101" pitchFamily="2" charset="-122"/>
                <a:cs typeface="Changa SemiBold" pitchFamily="2" charset="-78"/>
              </a:rPr>
              <a:t>عرفت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التربية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المدنية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عل</a:t>
            </a:r>
            <a:r>
              <a:rPr lang="ar-MA" sz="2000" kern="100" dirty="0">
                <a:effectLst/>
                <a:latin typeface="Changa SemiBold" pitchFamily="2" charset="-78"/>
                <a:ea typeface="SimSun" panose="02010600030101010101" pitchFamily="2" charset="-122"/>
                <a:cs typeface="Changa SemiBold" pitchFamily="2" charset="-78"/>
              </a:rPr>
              <a:t>ى</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أنها</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عملية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تهدف</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إلى</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توعية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الفرد</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بحقوقه</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وواجباته</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الإنسانية</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وتنمية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قدراته</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عل</a:t>
            </a:r>
            <a:r>
              <a:rPr lang="ar-MA" sz="2000" kern="100" dirty="0">
                <a:effectLst/>
                <a:latin typeface="Changa SemiBold" pitchFamily="2" charset="-78"/>
                <a:ea typeface="SimSun" panose="02010600030101010101" pitchFamily="2" charset="-122"/>
                <a:cs typeface="Changa SemiBold" pitchFamily="2" charset="-78"/>
              </a:rPr>
              <a:t>ى</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المشاركة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الفعالة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في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بناء</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المجتمع</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ومؤسساته</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تحمل</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المسؤولية</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وتقدير</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إنسانية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الإنسان</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وتكوين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اتجاهات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إيجابية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نحو</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الذات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ونحو</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الآخرين</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وتمثل</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الديمقراطية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وحقوق</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الإنسان</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والانفتاح</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عل</a:t>
            </a:r>
            <a:r>
              <a:rPr lang="ar-MA" sz="2000" kern="100" dirty="0">
                <a:effectLst/>
                <a:latin typeface="Changa SemiBold" pitchFamily="2" charset="-78"/>
                <a:ea typeface="SimSun" panose="02010600030101010101" pitchFamily="2" charset="-122"/>
                <a:cs typeface="Changa SemiBold" pitchFamily="2" charset="-78"/>
              </a:rPr>
              <a:t>ى</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الثقافات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العالمية</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والمشاركة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الإيجابية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للحضارة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الإنسانية</a:t>
            </a:r>
            <a:r>
              <a:rPr lang="en-US" sz="2000" kern="100" dirty="0">
                <a:effectLst/>
                <a:latin typeface="Changa SemiBold" pitchFamily="2" charset="-78"/>
                <a:ea typeface="SimSun" panose="02010600030101010101" pitchFamily="2" charset="-122"/>
                <a:cs typeface="Changa SemiBold" pitchFamily="2" charset="-78"/>
              </a:rPr>
              <a:t> . </a:t>
            </a:r>
            <a:endParaRPr lang="fr-FR" sz="2000" dirty="0">
              <a:latin typeface="Changa SemiBold" pitchFamily="2" charset="-78"/>
              <a:cs typeface="Changa SemiBold" pitchFamily="2" charset="-78"/>
            </a:endParaRPr>
          </a:p>
        </p:txBody>
      </p:sp>
      <p:grpSp>
        <p:nvGrpSpPr>
          <p:cNvPr id="15" name="Group 5">
            <a:extLst>
              <a:ext uri="{FF2B5EF4-FFF2-40B4-BE49-F238E27FC236}">
                <a16:creationId xmlns:a16="http://schemas.microsoft.com/office/drawing/2014/main" id="{076D5655-191B-46F4-A13B-A8594DAA9F5B}"/>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A591B487-EBD4-4A9F-A000-64DCC65B26BA}"/>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98EA96A3-A305-4A03-A4C7-C36B13B7DC5A}"/>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8789071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9099827-0267-4D71-B689-5C6EEC2ADCC6}"/>
              </a:ext>
            </a:extLst>
          </p:cNvPr>
          <p:cNvSpPr>
            <a:spLocks/>
          </p:cNvSpPr>
          <p:nvPr/>
        </p:nvSpPr>
        <p:spPr>
          <a:xfrm>
            <a:off x="0" y="-33432"/>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fr-FR" dirty="0"/>
          </a:p>
        </p:txBody>
      </p:sp>
      <p:grpSp>
        <p:nvGrpSpPr>
          <p:cNvPr id="12" name="Group 12">
            <a:extLst>
              <a:ext uri="{FF2B5EF4-FFF2-40B4-BE49-F238E27FC236}">
                <a16:creationId xmlns:a16="http://schemas.microsoft.com/office/drawing/2014/main" id="{AFC1E0D4-5B1F-4BCE-BB5B-FBA76C611A24}"/>
              </a:ext>
            </a:extLst>
          </p:cNvPr>
          <p:cNvGrpSpPr/>
          <p:nvPr/>
        </p:nvGrpSpPr>
        <p:grpSpPr>
          <a:xfrm>
            <a:off x="4155090" y="33422"/>
            <a:ext cx="7927598" cy="748186"/>
            <a:chOff x="2971799" y="2560626"/>
            <a:chExt cx="7682781" cy="748186"/>
          </a:xfrm>
        </p:grpSpPr>
        <p:grpSp>
          <p:nvGrpSpPr>
            <p:cNvPr id="13" name="Group 13">
              <a:extLst>
                <a:ext uri="{FF2B5EF4-FFF2-40B4-BE49-F238E27FC236}">
                  <a16:creationId xmlns:a16="http://schemas.microsoft.com/office/drawing/2014/main" id="{2B82F69C-6261-48DF-B3DD-76FAEB28680F}"/>
                </a:ext>
              </a:extLst>
            </p:cNvPr>
            <p:cNvGrpSpPr/>
            <p:nvPr/>
          </p:nvGrpSpPr>
          <p:grpSpPr>
            <a:xfrm>
              <a:off x="2971799" y="2560626"/>
              <a:ext cx="7682781" cy="599002"/>
              <a:chOff x="2147019" y="3127317"/>
              <a:chExt cx="7682781" cy="599002"/>
            </a:xfrm>
          </p:grpSpPr>
          <p:sp>
            <p:nvSpPr>
              <p:cNvPr id="18" name="Freeform: Shape 15">
                <a:extLst>
                  <a:ext uri="{FF2B5EF4-FFF2-40B4-BE49-F238E27FC236}">
                    <a16:creationId xmlns:a16="http://schemas.microsoft.com/office/drawing/2014/main" id="{97C0F278-4F91-4E92-8A5A-5B1253332796}"/>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2</a:t>
                </a:r>
                <a:endParaRPr lang="fr-FR" dirty="0">
                  <a:latin typeface="Almarai Bold" pitchFamily="2" charset="-78"/>
                  <a:cs typeface="Almarai Bold" pitchFamily="2" charset="-78"/>
                </a:endParaRPr>
              </a:p>
            </p:txBody>
          </p:sp>
          <p:sp>
            <p:nvSpPr>
              <p:cNvPr id="19" name="Freeform: Shape 16">
                <a:extLst>
                  <a:ext uri="{FF2B5EF4-FFF2-40B4-BE49-F238E27FC236}">
                    <a16:creationId xmlns:a16="http://schemas.microsoft.com/office/drawing/2014/main" id="{1F21EFAA-5F8A-4CDD-B7B4-645E73D6975F}"/>
                  </a:ext>
                </a:extLst>
              </p:cNvPr>
              <p:cNvSpPr/>
              <p:nvPr/>
            </p:nvSpPr>
            <p:spPr>
              <a:xfrm rot="10800000">
                <a:off x="2147019" y="3127329"/>
                <a:ext cx="6065399"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4" name="TextBox 14">
              <a:extLst>
                <a:ext uri="{FF2B5EF4-FFF2-40B4-BE49-F238E27FC236}">
                  <a16:creationId xmlns:a16="http://schemas.microsoft.com/office/drawing/2014/main" id="{F5AB1546-4870-42C6-8D5C-EC0429AF2A72}"/>
                </a:ext>
              </a:extLst>
            </p:cNvPr>
            <p:cNvSpPr txBox="1"/>
            <p:nvPr/>
          </p:nvSpPr>
          <p:spPr>
            <a:xfrm>
              <a:off x="3344681" y="2631704"/>
              <a:ext cx="5319634" cy="677108"/>
            </a:xfrm>
            <a:prstGeom prst="rect">
              <a:avLst/>
            </a:prstGeom>
            <a:noFill/>
          </p:spPr>
          <p:txBody>
            <a:bodyPr wrap="square" rtlCol="0">
              <a:spAutoFit/>
            </a:bodyPr>
            <a:lstStyle/>
            <a:p>
              <a:pPr lvl="1" algn="ctr"/>
              <a:r>
                <a:rPr lang="ar-MA" sz="2000" kern="100" dirty="0">
                  <a:solidFill>
                    <a:schemeClr val="bg1"/>
                  </a:solidFill>
                  <a:latin typeface="Changa SemiBold" pitchFamily="2" charset="-78"/>
                  <a:ea typeface="SimSun" panose="02010600030101010101" pitchFamily="2" charset="-122"/>
                  <a:cs typeface="Changa SemiBold" pitchFamily="2" charset="-78"/>
                </a:rPr>
                <a:t>ماهية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a:p>
              <a:r>
                <a:rPr lang="ar-MA" dirty="0">
                  <a:solidFill>
                    <a:schemeClr val="bg1"/>
                  </a:solidFill>
                  <a:latin typeface="Almarai Bold" pitchFamily="2" charset="-78"/>
                  <a:ea typeface="Calibri" panose="020F0502020204030204" pitchFamily="34" charset="0"/>
                  <a:cs typeface="Almarai Bold" pitchFamily="2" charset="-78"/>
                </a:rPr>
                <a:t> </a:t>
              </a:r>
              <a:endParaRPr lang="fr-FR" dirty="0">
                <a:solidFill>
                  <a:schemeClr val="bg1"/>
                </a:solidFill>
                <a:latin typeface="Almarai Bold" pitchFamily="2" charset="-78"/>
                <a:cs typeface="Almarai Bold" pitchFamily="2" charset="-78"/>
              </a:endParaRPr>
            </a:p>
          </p:txBody>
        </p:sp>
      </p:grpSp>
      <p:sp>
        <p:nvSpPr>
          <p:cNvPr id="3" name="ZoneTexte 2">
            <a:extLst>
              <a:ext uri="{FF2B5EF4-FFF2-40B4-BE49-F238E27FC236}">
                <a16:creationId xmlns:a16="http://schemas.microsoft.com/office/drawing/2014/main" id="{775CE24F-8799-435B-A152-176B115DA0F0}"/>
              </a:ext>
            </a:extLst>
          </p:cNvPr>
          <p:cNvSpPr txBox="1"/>
          <p:nvPr/>
        </p:nvSpPr>
        <p:spPr>
          <a:xfrm>
            <a:off x="1417834" y="1219715"/>
            <a:ext cx="9955658" cy="3093154"/>
          </a:xfrm>
          <a:prstGeom prst="rect">
            <a:avLst/>
          </a:prstGeom>
          <a:noFill/>
        </p:spPr>
        <p:txBody>
          <a:bodyPr wrap="square" rtlCol="0">
            <a:spAutoFit/>
          </a:bodyPr>
          <a:lstStyle/>
          <a:p>
            <a:pPr algn="just" rtl="1">
              <a:lnSpc>
                <a:spcPct val="200000"/>
              </a:lnSpc>
            </a:pPr>
            <a:r>
              <a:rPr lang="ar-MA" sz="2000" kern="100" dirty="0">
                <a:effectLst/>
                <a:latin typeface="Changa SemiBold" pitchFamily="2" charset="-78"/>
                <a:ea typeface="SimSun" panose="02010600030101010101" pitchFamily="2" charset="-122"/>
                <a:cs typeface="Changa SemiBold" pitchFamily="2" charset="-78"/>
              </a:rPr>
              <a:t>  التعريف الثاني :   </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تعرف</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أيضا</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بأنها</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هي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التربية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تساعد</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عل</a:t>
            </a:r>
            <a:r>
              <a:rPr lang="ar-MA" sz="2000" kern="100" dirty="0">
                <a:effectLst/>
                <a:latin typeface="Changa SemiBold" pitchFamily="2" charset="-78"/>
                <a:ea typeface="SimSun" panose="02010600030101010101" pitchFamily="2" charset="-122"/>
                <a:cs typeface="Changa SemiBold" pitchFamily="2" charset="-78"/>
              </a:rPr>
              <a:t>ى</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تكوين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إنسان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مسؤول</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له</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دور</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مشارك</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وفاعل</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في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الحياة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الاجتماعية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والسياسية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حيث</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الحقوق</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والواجبات</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وعليه</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فإنها</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تؤدي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إلى</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تعزيز</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مجموعة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السلوكيات</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التي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تهدف</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في</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المحصلة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النهائية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إلى</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رسم</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علاقة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المواطن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بوطنه</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وبالآخرين</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وتشمل</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علاقة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الفرد</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بالمجتمع</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وعلاقة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الفرد</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بالجماعة</a:t>
            </a:r>
            <a:r>
              <a:rPr lang="en-US" sz="2000" kern="100" dirty="0">
                <a:effectLst/>
                <a:latin typeface="Changa SemiBold" pitchFamily="2" charset="-78"/>
                <a:ea typeface="SimSun" panose="02010600030101010101" pitchFamily="2" charset="-122"/>
                <a:cs typeface="Changa SemiBold" pitchFamily="2" charset="-78"/>
              </a:rPr>
              <a:t> ، </a:t>
            </a:r>
            <a:r>
              <a:rPr lang="en-US" sz="2000" kern="100" dirty="0" err="1">
                <a:effectLst/>
                <a:latin typeface="Changa SemiBold" pitchFamily="2" charset="-78"/>
                <a:ea typeface="SimSun" panose="02010600030101010101" pitchFamily="2" charset="-122"/>
                <a:cs typeface="Changa SemiBold" pitchFamily="2" charset="-78"/>
              </a:rPr>
              <a:t>والجماعة</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مع</a:t>
            </a:r>
            <a:r>
              <a:rPr lang="en-US" sz="2000" kern="100" dirty="0">
                <a:effectLst/>
                <a:latin typeface="Changa SemiBold" pitchFamily="2" charset="-78"/>
                <a:ea typeface="SimSun" panose="02010600030101010101" pitchFamily="2" charset="-122"/>
                <a:cs typeface="Changa SemiBold" pitchFamily="2" charset="-78"/>
              </a:rPr>
              <a:t> </a:t>
            </a:r>
            <a:r>
              <a:rPr lang="en-US" sz="2000" kern="100" dirty="0" err="1">
                <a:effectLst/>
                <a:latin typeface="Changa SemiBold" pitchFamily="2" charset="-78"/>
                <a:ea typeface="SimSun" panose="02010600030101010101" pitchFamily="2" charset="-122"/>
                <a:cs typeface="Changa SemiBold" pitchFamily="2" charset="-78"/>
              </a:rPr>
              <a:t>الجماعة</a:t>
            </a:r>
            <a:r>
              <a:rPr lang="ar-MA" sz="2000" kern="100" dirty="0">
                <a:latin typeface="Changa SemiBold" pitchFamily="2" charset="-78"/>
                <a:ea typeface="SimSun" panose="02010600030101010101" pitchFamily="2" charset="-122"/>
                <a:cs typeface="Changa SemiBold" pitchFamily="2" charset="-78"/>
              </a:rPr>
              <a:t>.</a:t>
            </a:r>
            <a:endParaRPr lang="fr-FR" sz="2000" kern="100" dirty="0">
              <a:effectLst/>
              <a:latin typeface="Changa SemiBold" pitchFamily="2" charset="-78"/>
              <a:ea typeface="SimSun" panose="02010600030101010101" pitchFamily="2" charset="-122"/>
              <a:cs typeface="Changa SemiBold" pitchFamily="2" charset="-78"/>
            </a:endParaRPr>
          </a:p>
        </p:txBody>
      </p:sp>
      <p:grpSp>
        <p:nvGrpSpPr>
          <p:cNvPr id="15" name="Group 5">
            <a:extLst>
              <a:ext uri="{FF2B5EF4-FFF2-40B4-BE49-F238E27FC236}">
                <a16:creationId xmlns:a16="http://schemas.microsoft.com/office/drawing/2014/main" id="{8B19D239-6C6D-436A-BB3C-597FD203A02D}"/>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1DEAC2CA-E16A-4B4C-987A-82A7D2D7F4DB}"/>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425F5F5D-8A89-44B7-AE0D-88C6C9985E81}"/>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37920352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200902"/>
            <a:ext cx="12192000" cy="6857999"/>
          </a:xfrm>
          <a:prstGeom prst="rect">
            <a:avLst/>
          </a:prstGeom>
          <a:solidFill>
            <a:srgbClr val="ED7D31">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17">
            <a:extLst>
              <a:ext uri="{FF2B5EF4-FFF2-40B4-BE49-F238E27FC236}">
                <a16:creationId xmlns:a16="http://schemas.microsoft.com/office/drawing/2014/main" id="{728DF76E-C983-4F00-A5CE-89D46F03939E}"/>
              </a:ext>
            </a:extLst>
          </p:cNvPr>
          <p:cNvGrpSpPr/>
          <p:nvPr/>
        </p:nvGrpSpPr>
        <p:grpSpPr>
          <a:xfrm>
            <a:off x="4217739" y="79540"/>
            <a:ext cx="7885497" cy="599002"/>
            <a:chOff x="2769083" y="4592221"/>
            <a:chExt cx="7885497" cy="599002"/>
          </a:xfrm>
        </p:grpSpPr>
        <p:grpSp>
          <p:nvGrpSpPr>
            <p:cNvPr id="12" name="Group 18">
              <a:extLst>
                <a:ext uri="{FF2B5EF4-FFF2-40B4-BE49-F238E27FC236}">
                  <a16:creationId xmlns:a16="http://schemas.microsoft.com/office/drawing/2014/main" id="{6A18AA1E-1002-49C5-93CB-7806077EBD1C}"/>
                </a:ext>
              </a:extLst>
            </p:cNvPr>
            <p:cNvGrpSpPr/>
            <p:nvPr/>
          </p:nvGrpSpPr>
          <p:grpSpPr>
            <a:xfrm>
              <a:off x="2769083" y="4592221"/>
              <a:ext cx="7885497" cy="599002"/>
              <a:chOff x="1944303" y="3127317"/>
              <a:chExt cx="7885497" cy="599002"/>
            </a:xfrm>
          </p:grpSpPr>
          <p:sp>
            <p:nvSpPr>
              <p:cNvPr id="14" name="Freeform: Shape 20">
                <a:extLst>
                  <a:ext uri="{FF2B5EF4-FFF2-40B4-BE49-F238E27FC236}">
                    <a16:creationId xmlns:a16="http://schemas.microsoft.com/office/drawing/2014/main" id="{841E8714-0A14-42BC-82B4-8FFC0032FEF7}"/>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3</a:t>
                </a:r>
                <a:endParaRPr lang="fr-FR" dirty="0">
                  <a:latin typeface="Almarai Bold" pitchFamily="2" charset="-78"/>
                  <a:cs typeface="Almarai Bold" pitchFamily="2" charset="-78"/>
                </a:endParaRPr>
              </a:p>
            </p:txBody>
          </p:sp>
          <p:sp>
            <p:nvSpPr>
              <p:cNvPr id="18" name="Freeform: Shape 21">
                <a:extLst>
                  <a:ext uri="{FF2B5EF4-FFF2-40B4-BE49-F238E27FC236}">
                    <a16:creationId xmlns:a16="http://schemas.microsoft.com/office/drawing/2014/main" id="{0CAD947F-CDCA-4FCD-ABEE-88698208738E}"/>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3" name="TextBox 19">
              <a:extLst>
                <a:ext uri="{FF2B5EF4-FFF2-40B4-BE49-F238E27FC236}">
                  <a16:creationId xmlns:a16="http://schemas.microsoft.com/office/drawing/2014/main" id="{38A0D328-B34E-4567-BDB8-422D5E474FB5}"/>
                </a:ext>
              </a:extLst>
            </p:cNvPr>
            <p:cNvSpPr txBox="1"/>
            <p:nvPr/>
          </p:nvSpPr>
          <p:spPr>
            <a:xfrm>
              <a:off x="3271509" y="4694325"/>
              <a:ext cx="6054966"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المفاهيم المهيكلة  ودورة التعلم </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grpSp>
        <p:nvGrpSpPr>
          <p:cNvPr id="15" name="Group 5">
            <a:extLst>
              <a:ext uri="{FF2B5EF4-FFF2-40B4-BE49-F238E27FC236}">
                <a16:creationId xmlns:a16="http://schemas.microsoft.com/office/drawing/2014/main" id="{320CF350-2D94-402C-91C7-E05EA7119B85}"/>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8AFD8B3E-A185-4EE2-950A-71874695EA97}"/>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CBF2F3F2-92B7-400A-88A2-FCF57B23BA0B}"/>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19" name="Rectangle 18"/>
          <p:cNvSpPr/>
          <p:nvPr/>
        </p:nvSpPr>
        <p:spPr>
          <a:xfrm>
            <a:off x="537028" y="1543255"/>
            <a:ext cx="8517267" cy="1169551"/>
          </a:xfrm>
          <a:prstGeom prst="rect">
            <a:avLst/>
          </a:prstGeom>
          <a:noFill/>
          <a:ln w="28575">
            <a:solidFill>
              <a:srgbClr val="BB8EB8"/>
            </a:solidFill>
          </a:ln>
        </p:spPr>
        <p:style>
          <a:lnRef idx="0">
            <a:scrgbClr r="0" g="0" b="0"/>
          </a:lnRef>
          <a:fillRef idx="0">
            <a:scrgbClr r="0" g="0" b="0"/>
          </a:fillRef>
          <a:effectRef idx="0">
            <a:scrgbClr r="0" g="0" b="0"/>
          </a:effectRef>
          <a:fontRef idx="minor">
            <a:schemeClr val="dk1"/>
          </a:fontRef>
        </p:style>
        <p:txBody>
          <a:bodyPr wrap="square">
            <a:spAutoFit/>
          </a:bodyPr>
          <a:lstStyle/>
          <a:p>
            <a:pPr algn="ctr" rtl="1">
              <a:lnSpc>
                <a:spcPct val="150000"/>
              </a:lnSpc>
            </a:pPr>
            <a:r>
              <a:rPr lang="ar-MA" sz="1600" kern="100" dirty="0">
                <a:solidFill>
                  <a:schemeClr val="tx1"/>
                </a:solidFill>
                <a:latin typeface="Changa SemiBold" pitchFamily="2" charset="-78"/>
                <a:ea typeface="SimSun" panose="02010600030101010101" pitchFamily="2" charset="-122"/>
                <a:cs typeface="Changa SemiBold" pitchFamily="2" charset="-78"/>
              </a:rPr>
              <a:t>هو الرأي الإيجابي أو السلبي الذي يحمله الشخص عن نفسه وهو كيفية احترام الفرد وتقدير قيمته وقدراته ومواهبه وصفاته الشخصية انها النظرة التي ينظر بها الشخص الى نفسه والى قيمته كإنسان</a:t>
            </a:r>
            <a:r>
              <a:rPr lang="fr-FR" sz="1600" kern="100" dirty="0">
                <a:solidFill>
                  <a:schemeClr val="tx1"/>
                </a:solidFill>
                <a:latin typeface="Changa SemiBold" pitchFamily="2" charset="-78"/>
                <a:ea typeface="SimSun" panose="02010600030101010101" pitchFamily="2" charset="-122"/>
                <a:cs typeface="Changa SemiBold" pitchFamily="2" charset="-78"/>
              </a:rPr>
              <a:t>.</a:t>
            </a:r>
            <a:endParaRPr lang="ar-MA" sz="1600" kern="100" dirty="0">
              <a:solidFill>
                <a:schemeClr val="tx1"/>
              </a:solidFill>
              <a:latin typeface="Changa SemiBold" pitchFamily="2" charset="-78"/>
              <a:ea typeface="SimSun" panose="02010600030101010101" pitchFamily="2" charset="-122"/>
              <a:cs typeface="Changa SemiBold" pitchFamily="2" charset="-78"/>
            </a:endParaRPr>
          </a:p>
        </p:txBody>
      </p:sp>
      <p:sp>
        <p:nvSpPr>
          <p:cNvPr id="20" name="Rectangle 19"/>
          <p:cNvSpPr/>
          <p:nvPr/>
        </p:nvSpPr>
        <p:spPr>
          <a:xfrm>
            <a:off x="537028" y="2862058"/>
            <a:ext cx="8517267" cy="1538883"/>
          </a:xfrm>
          <a:prstGeom prst="rect">
            <a:avLst/>
          </a:prstGeom>
          <a:noFill/>
          <a:ln w="28575">
            <a:solidFill>
              <a:srgbClr val="BB8EB8"/>
            </a:solidFill>
          </a:ln>
        </p:spPr>
        <p:style>
          <a:lnRef idx="0">
            <a:scrgbClr r="0" g="0" b="0"/>
          </a:lnRef>
          <a:fillRef idx="0">
            <a:scrgbClr r="0" g="0" b="0"/>
          </a:fillRef>
          <a:effectRef idx="0">
            <a:scrgbClr r="0" g="0" b="0"/>
          </a:effectRef>
          <a:fontRef idx="minor">
            <a:schemeClr val="accent5"/>
          </a:fontRef>
        </p:style>
        <p:txBody>
          <a:bodyPr wrap="square">
            <a:spAutoFit/>
          </a:bodyPr>
          <a:lstStyle/>
          <a:p>
            <a:pPr algn="ctr" rtl="1">
              <a:lnSpc>
                <a:spcPct val="150000"/>
              </a:lnSpc>
            </a:pPr>
            <a:r>
              <a:rPr lang="ar-MA" sz="1600" kern="100" dirty="0">
                <a:solidFill>
                  <a:schemeClr val="tx1"/>
                </a:solidFill>
                <a:latin typeface="Changa SemiBold" pitchFamily="2" charset="-78"/>
                <a:ea typeface="SimSun" panose="02010600030101010101" pitchFamily="2" charset="-122"/>
                <a:cs typeface="Changa SemiBold" pitchFamily="2" charset="-78"/>
              </a:rPr>
              <a:t>هو مفهوم يشير الى العيش السلمي والتعايش الإيجابي بين أفراد مجتمع متنوع بغض النظر عن اختلافاتهم الثقافية والدينية والاجتماعية ويتطلب العيش المشترك احترام الآخرين وتقدير تنوع الثقافات والمعتقدات  ويبني سلوكيات تعزز التعايش السلمي والتعاون المثمر بين الأفراد في المجتمع</a:t>
            </a:r>
            <a:r>
              <a:rPr lang="fr-FR" sz="1600" kern="100" dirty="0">
                <a:solidFill>
                  <a:schemeClr val="tx1"/>
                </a:solidFill>
                <a:latin typeface="Changa SemiBold" pitchFamily="2" charset="-78"/>
                <a:ea typeface="SimSun" panose="02010600030101010101" pitchFamily="2" charset="-122"/>
                <a:cs typeface="Changa SemiBold" pitchFamily="2" charset="-78"/>
              </a:rPr>
              <a:t>.</a:t>
            </a:r>
          </a:p>
        </p:txBody>
      </p:sp>
      <p:sp>
        <p:nvSpPr>
          <p:cNvPr id="21" name="Rectangle 20"/>
          <p:cNvSpPr/>
          <p:nvPr/>
        </p:nvSpPr>
        <p:spPr>
          <a:xfrm>
            <a:off x="537028" y="4537212"/>
            <a:ext cx="8517268" cy="800219"/>
          </a:xfrm>
          <a:prstGeom prst="rect">
            <a:avLst/>
          </a:prstGeom>
          <a:noFill/>
          <a:ln w="28575">
            <a:solidFill>
              <a:srgbClr val="BB8EB8"/>
            </a:solidFill>
          </a:ln>
        </p:spPr>
        <p:style>
          <a:lnRef idx="0">
            <a:scrgbClr r="0" g="0" b="0"/>
          </a:lnRef>
          <a:fillRef idx="0">
            <a:scrgbClr r="0" g="0" b="0"/>
          </a:fillRef>
          <a:effectRef idx="0">
            <a:scrgbClr r="0" g="0" b="0"/>
          </a:effectRef>
          <a:fontRef idx="minor">
            <a:schemeClr val="dk1"/>
          </a:fontRef>
        </p:style>
        <p:txBody>
          <a:bodyPr wrap="square">
            <a:spAutoFit/>
          </a:bodyPr>
          <a:lstStyle/>
          <a:p>
            <a:pPr algn="ctr" rtl="1">
              <a:lnSpc>
                <a:spcPct val="150000"/>
              </a:lnSpc>
            </a:pPr>
            <a:r>
              <a:rPr lang="ar-MA" sz="1600" kern="100" dirty="0">
                <a:solidFill>
                  <a:schemeClr val="tx1"/>
                </a:solidFill>
                <a:latin typeface="Changa SemiBold" pitchFamily="2" charset="-78"/>
                <a:ea typeface="SimSun" panose="02010600030101010101" pitchFamily="2" charset="-122"/>
                <a:cs typeface="Changa SemiBold" pitchFamily="2" charset="-78"/>
              </a:rPr>
              <a:t>هو الشعور الإيجابي للإنتماء للجماعة ويشمل واجبات المواطن ومسؤولياته في علاقته بالدولة من جهة وبالمواطنين من جهة ثانية</a:t>
            </a:r>
            <a:r>
              <a:rPr lang="fr-FR" sz="1600" kern="100" dirty="0">
                <a:solidFill>
                  <a:schemeClr val="tx1"/>
                </a:solidFill>
                <a:latin typeface="Changa SemiBold" pitchFamily="2" charset="-78"/>
                <a:ea typeface="SimSun" panose="02010600030101010101" pitchFamily="2" charset="-122"/>
                <a:cs typeface="Changa SemiBold" pitchFamily="2" charset="-78"/>
              </a:rPr>
              <a:t>.</a:t>
            </a:r>
          </a:p>
        </p:txBody>
      </p:sp>
      <p:sp>
        <p:nvSpPr>
          <p:cNvPr id="22" name="Rectangle 21"/>
          <p:cNvSpPr/>
          <p:nvPr/>
        </p:nvSpPr>
        <p:spPr>
          <a:xfrm>
            <a:off x="9635038" y="1884545"/>
            <a:ext cx="1975605" cy="523220"/>
          </a:xfrm>
          <a:prstGeom prst="rect">
            <a:avLst/>
          </a:prstGeom>
          <a:solidFill>
            <a:srgbClr val="BB8EB8"/>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algn="r" rtl="1"/>
            <a:r>
              <a:rPr lang="ar-MA" sz="2800" b="1" dirty="0">
                <a:solidFill>
                  <a:srgbClr val="385723"/>
                </a:solidFill>
              </a:rPr>
              <a:t>   </a:t>
            </a:r>
            <a:r>
              <a:rPr lang="fr-FR" sz="2800" b="1" dirty="0">
                <a:solidFill>
                  <a:srgbClr val="385723"/>
                </a:solidFill>
              </a:rPr>
              <a:t>تقدير الذات</a:t>
            </a:r>
            <a:r>
              <a:rPr lang="ar-MA" sz="2800" b="1" dirty="0">
                <a:solidFill>
                  <a:srgbClr val="385723"/>
                </a:solidFill>
              </a:rPr>
              <a:t> </a:t>
            </a:r>
          </a:p>
        </p:txBody>
      </p:sp>
      <p:sp>
        <p:nvSpPr>
          <p:cNvPr id="23" name="Rectangle 22"/>
          <p:cNvSpPr/>
          <p:nvPr/>
        </p:nvSpPr>
        <p:spPr>
          <a:xfrm>
            <a:off x="9552236" y="3174837"/>
            <a:ext cx="2074607" cy="523220"/>
          </a:xfrm>
          <a:prstGeom prst="rect">
            <a:avLst/>
          </a:prstGeom>
          <a:solidFill>
            <a:srgbClr val="BB8EB8"/>
          </a:solidFill>
          <a:ln/>
        </p:spPr>
        <p:style>
          <a:lnRef idx="1">
            <a:schemeClr val="accent1"/>
          </a:lnRef>
          <a:fillRef idx="2">
            <a:schemeClr val="accent1"/>
          </a:fillRef>
          <a:effectRef idx="1">
            <a:schemeClr val="accent1"/>
          </a:effectRef>
          <a:fontRef idx="minor">
            <a:schemeClr val="dk1"/>
          </a:fontRef>
        </p:style>
        <p:txBody>
          <a:bodyPr wrap="none">
            <a:spAutoFit/>
          </a:bodyPr>
          <a:lstStyle/>
          <a:p>
            <a:pPr algn="r" rtl="1"/>
            <a:r>
              <a:rPr lang="ar-IQ" sz="2800" b="1" dirty="0">
                <a:solidFill>
                  <a:srgbClr val="385723"/>
                </a:solidFill>
              </a:rPr>
              <a:t>العيش المشترك </a:t>
            </a:r>
            <a:endParaRPr lang="ar-MA" sz="2800" b="1" dirty="0">
              <a:solidFill>
                <a:srgbClr val="385723"/>
              </a:solidFill>
            </a:endParaRPr>
          </a:p>
        </p:txBody>
      </p:sp>
      <p:sp>
        <p:nvSpPr>
          <p:cNvPr id="24" name="Rectangle 23"/>
          <p:cNvSpPr/>
          <p:nvPr/>
        </p:nvSpPr>
        <p:spPr>
          <a:xfrm>
            <a:off x="9616357" y="4675392"/>
            <a:ext cx="1946367" cy="523220"/>
          </a:xfrm>
          <a:prstGeom prst="rect">
            <a:avLst/>
          </a:prstGeom>
          <a:solidFill>
            <a:srgbClr val="BB8EB8"/>
          </a:solidFill>
          <a:ln/>
        </p:spPr>
        <p:style>
          <a:lnRef idx="1">
            <a:schemeClr val="accent1"/>
          </a:lnRef>
          <a:fillRef idx="2">
            <a:schemeClr val="accent1"/>
          </a:fillRef>
          <a:effectRef idx="1">
            <a:schemeClr val="accent1"/>
          </a:effectRef>
          <a:fontRef idx="minor">
            <a:schemeClr val="dk1"/>
          </a:fontRef>
        </p:style>
        <p:txBody>
          <a:bodyPr wrap="none">
            <a:spAutoFit/>
          </a:bodyPr>
          <a:lstStyle/>
          <a:p>
            <a:pPr algn="r" rtl="1"/>
            <a:r>
              <a:rPr lang="ar-IQ" sz="2800" b="1" dirty="0">
                <a:solidFill>
                  <a:srgbClr val="385723"/>
                </a:solidFill>
              </a:rPr>
              <a:t>السلوك المدني </a:t>
            </a:r>
            <a:endParaRPr lang="ar-MA" sz="2800" b="1" dirty="0">
              <a:solidFill>
                <a:srgbClr val="385723"/>
              </a:solidFill>
            </a:endParaRPr>
          </a:p>
        </p:txBody>
      </p:sp>
      <p:sp>
        <p:nvSpPr>
          <p:cNvPr id="25" name="Down Arrow 11"/>
          <p:cNvSpPr/>
          <p:nvPr/>
        </p:nvSpPr>
        <p:spPr>
          <a:xfrm rot="5400000">
            <a:off x="9138849" y="1860845"/>
            <a:ext cx="427835" cy="573239"/>
          </a:xfrm>
          <a:prstGeom prst="downArrow">
            <a:avLst/>
          </a:prstGeom>
          <a:solidFill>
            <a:srgbClr val="BB8EB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26" name="Down Arrow 27"/>
          <p:cNvSpPr/>
          <p:nvPr/>
        </p:nvSpPr>
        <p:spPr>
          <a:xfrm rot="5400000">
            <a:off x="9144799" y="3149496"/>
            <a:ext cx="427836" cy="585041"/>
          </a:xfrm>
          <a:prstGeom prst="downArrow">
            <a:avLst/>
          </a:prstGeom>
          <a:solidFill>
            <a:srgbClr val="BB8EB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27" name="Down Arrow 28"/>
          <p:cNvSpPr/>
          <p:nvPr/>
        </p:nvSpPr>
        <p:spPr>
          <a:xfrm rot="5400000">
            <a:off x="9115820" y="4610605"/>
            <a:ext cx="427835" cy="573239"/>
          </a:xfrm>
          <a:prstGeom prst="downArrow">
            <a:avLst/>
          </a:prstGeom>
          <a:solidFill>
            <a:srgbClr val="BB8EB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0347963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right)">
                                      <p:cBhvr>
                                        <p:cTn id="10" dur="500"/>
                                        <p:tgtEl>
                                          <p:spTgt spid="2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right)">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right)">
                                      <p:cBhvr>
                                        <p:cTn id="18" dur="500"/>
                                        <p:tgtEl>
                                          <p:spTgt spid="20"/>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right)">
                                      <p:cBhvr>
                                        <p:cTn id="21" dur="500"/>
                                        <p:tgtEl>
                                          <p:spTgt spid="23"/>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right)">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right)">
                                      <p:cBhvr>
                                        <p:cTn id="29" dur="500"/>
                                        <p:tgtEl>
                                          <p:spTgt spid="21"/>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right)">
                                      <p:cBhvr>
                                        <p:cTn id="32" dur="500"/>
                                        <p:tgtEl>
                                          <p:spTgt spid="24"/>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255180"/>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17">
            <a:extLst>
              <a:ext uri="{FF2B5EF4-FFF2-40B4-BE49-F238E27FC236}">
                <a16:creationId xmlns:a16="http://schemas.microsoft.com/office/drawing/2014/main" id="{728DF76E-C983-4F00-A5CE-89D46F03939E}"/>
              </a:ext>
            </a:extLst>
          </p:cNvPr>
          <p:cNvGrpSpPr/>
          <p:nvPr/>
        </p:nvGrpSpPr>
        <p:grpSpPr>
          <a:xfrm>
            <a:off x="4217739" y="79540"/>
            <a:ext cx="7885497" cy="599002"/>
            <a:chOff x="2769083" y="4592221"/>
            <a:chExt cx="7885497" cy="599002"/>
          </a:xfrm>
        </p:grpSpPr>
        <p:grpSp>
          <p:nvGrpSpPr>
            <p:cNvPr id="12" name="Group 18">
              <a:extLst>
                <a:ext uri="{FF2B5EF4-FFF2-40B4-BE49-F238E27FC236}">
                  <a16:creationId xmlns:a16="http://schemas.microsoft.com/office/drawing/2014/main" id="{6A18AA1E-1002-49C5-93CB-7806077EBD1C}"/>
                </a:ext>
              </a:extLst>
            </p:cNvPr>
            <p:cNvGrpSpPr/>
            <p:nvPr/>
          </p:nvGrpSpPr>
          <p:grpSpPr>
            <a:xfrm>
              <a:off x="2769083" y="4592221"/>
              <a:ext cx="7885497" cy="599002"/>
              <a:chOff x="1944303" y="3127317"/>
              <a:chExt cx="7885497" cy="599002"/>
            </a:xfrm>
          </p:grpSpPr>
          <p:sp>
            <p:nvSpPr>
              <p:cNvPr id="14" name="Freeform: Shape 20">
                <a:extLst>
                  <a:ext uri="{FF2B5EF4-FFF2-40B4-BE49-F238E27FC236}">
                    <a16:creationId xmlns:a16="http://schemas.microsoft.com/office/drawing/2014/main" id="{841E8714-0A14-42BC-82B4-8FFC0032FEF7}"/>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3</a:t>
                </a:r>
                <a:endParaRPr lang="fr-FR" dirty="0">
                  <a:latin typeface="Almarai Bold" pitchFamily="2" charset="-78"/>
                  <a:cs typeface="Almarai Bold" pitchFamily="2" charset="-78"/>
                </a:endParaRPr>
              </a:p>
            </p:txBody>
          </p:sp>
          <p:sp>
            <p:nvSpPr>
              <p:cNvPr id="18" name="Freeform: Shape 21">
                <a:extLst>
                  <a:ext uri="{FF2B5EF4-FFF2-40B4-BE49-F238E27FC236}">
                    <a16:creationId xmlns:a16="http://schemas.microsoft.com/office/drawing/2014/main" id="{0CAD947F-CDCA-4FCD-ABEE-88698208738E}"/>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3" name="TextBox 19">
              <a:extLst>
                <a:ext uri="{FF2B5EF4-FFF2-40B4-BE49-F238E27FC236}">
                  <a16:creationId xmlns:a16="http://schemas.microsoft.com/office/drawing/2014/main" id="{38A0D328-B34E-4567-BDB8-422D5E474FB5}"/>
                </a:ext>
              </a:extLst>
            </p:cNvPr>
            <p:cNvSpPr txBox="1"/>
            <p:nvPr/>
          </p:nvSpPr>
          <p:spPr>
            <a:xfrm>
              <a:off x="3271509" y="4694325"/>
              <a:ext cx="6054966"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المفاهيم المهيكلة  ودورة التعلم </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4" name="ZoneTexte 3">
            <a:extLst>
              <a:ext uri="{FF2B5EF4-FFF2-40B4-BE49-F238E27FC236}">
                <a16:creationId xmlns:a16="http://schemas.microsoft.com/office/drawing/2014/main" id="{69A25610-B588-4912-BA38-EDFAD7B0FFE9}"/>
              </a:ext>
            </a:extLst>
          </p:cNvPr>
          <p:cNvSpPr txBox="1"/>
          <p:nvPr/>
        </p:nvSpPr>
        <p:spPr>
          <a:xfrm>
            <a:off x="1644076" y="915305"/>
            <a:ext cx="9339943" cy="3298339"/>
          </a:xfrm>
          <a:prstGeom prst="rect">
            <a:avLst/>
          </a:prstGeom>
          <a:noFill/>
        </p:spPr>
        <p:txBody>
          <a:bodyPr wrap="square" rtlCol="0">
            <a:spAutoFit/>
          </a:bodyPr>
          <a:lstStyle/>
          <a:p>
            <a:pPr algn="r">
              <a:lnSpc>
                <a:spcPct val="200000"/>
              </a:lnSpc>
              <a:spcAft>
                <a:spcPts val="800"/>
              </a:spcAft>
            </a:pPr>
            <a:r>
              <a:rPr lang="ar-MA" sz="2000" b="1" dirty="0">
                <a:solidFill>
                  <a:srgbClr val="C00000"/>
                </a:solidFill>
                <a:effectLst/>
                <a:highlight>
                  <a:srgbClr val="BB8EB8"/>
                </a:highlight>
                <a:latin typeface="Changa SemiBold" pitchFamily="2" charset="-78"/>
                <a:ea typeface="Calibri" panose="020F0502020204030204" pitchFamily="34" charset="0"/>
                <a:cs typeface="Changa SemiBold" pitchFamily="2" charset="-78"/>
              </a:rPr>
              <a:t> </a:t>
            </a:r>
            <a:r>
              <a:rPr lang="ar-SA" sz="2000" kern="100" dirty="0">
                <a:effectLst/>
                <a:latin typeface="Changa SemiBold" pitchFamily="2" charset="-78"/>
                <a:ea typeface="Calibri" panose="020F0502020204030204" pitchFamily="34" charset="0"/>
                <a:cs typeface="Changa SemiBold" pitchFamily="2" charset="-78"/>
              </a:rPr>
              <a:t>تسمح دورة التعلم في التربية المدنية بتطبيق عملي </a:t>
            </a:r>
            <a:r>
              <a:rPr lang="ar-SA" sz="2000" kern="100" dirty="0" err="1">
                <a:effectLst/>
                <a:latin typeface="Changa SemiBold" pitchFamily="2" charset="-78"/>
                <a:ea typeface="Calibri" panose="020F0502020204030204" pitchFamily="34" charset="0"/>
                <a:cs typeface="Changa SemiBold" pitchFamily="2" charset="-78"/>
              </a:rPr>
              <a:t>للتعلمات</a:t>
            </a:r>
            <a:r>
              <a:rPr lang="ar-SA" sz="2000" kern="100" dirty="0">
                <a:effectLst/>
                <a:latin typeface="Changa SemiBold" pitchFamily="2" charset="-78"/>
                <a:ea typeface="Calibri" panose="020F0502020204030204" pitchFamily="34" charset="0"/>
                <a:cs typeface="Changa SemiBold" pitchFamily="2" charset="-78"/>
              </a:rPr>
              <a:t> في مجال حقوق الطفل من خلال تقنية دراسة الحالة التي هي من أبرز تقنيات التنشيط. وتضم دورة التعلم ثلاث خطوات:</a:t>
            </a:r>
            <a:endParaRPr lang="fr-FR" sz="2000" kern="100" dirty="0">
              <a:effectLst/>
              <a:latin typeface="Changa SemiBold" pitchFamily="2" charset="-78"/>
              <a:ea typeface="Calibri" panose="020F0502020204030204" pitchFamily="34" charset="0"/>
              <a:cs typeface="Changa SemiBold" pitchFamily="2" charset="-78"/>
            </a:endParaRPr>
          </a:p>
          <a:p>
            <a:pPr algn="r">
              <a:lnSpc>
                <a:spcPct val="200000"/>
              </a:lnSpc>
              <a:spcAft>
                <a:spcPts val="800"/>
              </a:spcAft>
            </a:pPr>
            <a:endParaRPr lang="fr-FR" sz="2000" dirty="0">
              <a:effectLst/>
              <a:latin typeface="Changa SemiBold" pitchFamily="2" charset="-78"/>
              <a:ea typeface="Calibri" panose="020F0502020204030204" pitchFamily="34" charset="0"/>
              <a:cs typeface="Changa SemiBold" pitchFamily="2" charset="-78"/>
            </a:endParaRPr>
          </a:p>
          <a:p>
            <a:pPr algn="r">
              <a:lnSpc>
                <a:spcPct val="200000"/>
              </a:lnSpc>
            </a:pPr>
            <a:endParaRPr lang="fr-FR" sz="2000" dirty="0">
              <a:latin typeface="Changa SemiBold" pitchFamily="2" charset="-78"/>
              <a:cs typeface="Changa SemiBold" pitchFamily="2" charset="-78"/>
            </a:endParaRPr>
          </a:p>
        </p:txBody>
      </p:sp>
      <p:sp>
        <p:nvSpPr>
          <p:cNvPr id="3" name="Rectangle 2">
            <a:extLst>
              <a:ext uri="{FF2B5EF4-FFF2-40B4-BE49-F238E27FC236}">
                <a16:creationId xmlns:a16="http://schemas.microsoft.com/office/drawing/2014/main" id="{FDF70D80-8E66-4F16-ADA0-5E6178989F97}"/>
              </a:ext>
            </a:extLst>
          </p:cNvPr>
          <p:cNvSpPr/>
          <p:nvPr/>
        </p:nvSpPr>
        <p:spPr>
          <a:xfrm>
            <a:off x="4890977" y="2827218"/>
            <a:ext cx="3232298" cy="526312"/>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effectLst/>
                <a:latin typeface="Changa SemiBold" pitchFamily="2" charset="-78"/>
                <a:ea typeface="Calibri" panose="020F0502020204030204" pitchFamily="34" charset="0"/>
                <a:cs typeface="Changa SemiBold" pitchFamily="2" charset="-78"/>
              </a:rPr>
              <a:t>مرحلة الاكتشاف</a:t>
            </a:r>
            <a:endParaRPr lang="fr-FR" dirty="0">
              <a:latin typeface="Changa SemiBold" pitchFamily="2" charset="-78"/>
              <a:cs typeface="Changa SemiBold" pitchFamily="2" charset="-78"/>
            </a:endParaRPr>
          </a:p>
        </p:txBody>
      </p:sp>
      <p:sp>
        <p:nvSpPr>
          <p:cNvPr id="19" name="Rectangle 18">
            <a:extLst>
              <a:ext uri="{FF2B5EF4-FFF2-40B4-BE49-F238E27FC236}">
                <a16:creationId xmlns:a16="http://schemas.microsoft.com/office/drawing/2014/main" id="{8C644D7B-5765-4087-859D-A729E4EC370C}"/>
              </a:ext>
            </a:extLst>
          </p:cNvPr>
          <p:cNvSpPr/>
          <p:nvPr/>
        </p:nvSpPr>
        <p:spPr>
          <a:xfrm>
            <a:off x="4890977" y="3704561"/>
            <a:ext cx="3232298" cy="526312"/>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b="1" dirty="0">
                <a:effectLst/>
                <a:latin typeface="Changa SemiBold" pitchFamily="2" charset="-78"/>
                <a:ea typeface="Calibri" panose="020F0502020204030204" pitchFamily="34" charset="0"/>
                <a:cs typeface="Changa SemiBold" pitchFamily="2" charset="-78"/>
              </a:rPr>
              <a:t>مرحلة رد الفعل</a:t>
            </a:r>
            <a:endParaRPr lang="fr-FR" dirty="0">
              <a:latin typeface="Changa SemiBold" pitchFamily="2" charset="-78"/>
              <a:cs typeface="Changa SemiBold" pitchFamily="2" charset="-78"/>
            </a:endParaRPr>
          </a:p>
        </p:txBody>
      </p:sp>
      <p:sp>
        <p:nvSpPr>
          <p:cNvPr id="22" name="Rectangle 21">
            <a:extLst>
              <a:ext uri="{FF2B5EF4-FFF2-40B4-BE49-F238E27FC236}">
                <a16:creationId xmlns:a16="http://schemas.microsoft.com/office/drawing/2014/main" id="{F6E815D1-4FCC-423C-8CB5-8BA9DD34367E}"/>
              </a:ext>
            </a:extLst>
          </p:cNvPr>
          <p:cNvSpPr/>
          <p:nvPr/>
        </p:nvSpPr>
        <p:spPr>
          <a:xfrm>
            <a:off x="4890977" y="4655799"/>
            <a:ext cx="3232298" cy="526312"/>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dirty="0">
                <a:effectLst/>
                <a:latin typeface="Changa SemiBold" pitchFamily="2" charset="-78"/>
                <a:ea typeface="Calibri" panose="020F0502020204030204" pitchFamily="34" charset="0"/>
                <a:cs typeface="Changa SemiBold" pitchFamily="2" charset="-78"/>
              </a:rPr>
              <a:t>مرحلة الفعل</a:t>
            </a:r>
            <a:endParaRPr lang="fr-FR" dirty="0">
              <a:latin typeface="Changa SemiBold" pitchFamily="2" charset="-78"/>
              <a:cs typeface="Changa SemiBold" pitchFamily="2" charset="-78"/>
            </a:endParaRPr>
          </a:p>
        </p:txBody>
      </p:sp>
      <p:grpSp>
        <p:nvGrpSpPr>
          <p:cNvPr id="15" name="Group 5">
            <a:extLst>
              <a:ext uri="{FF2B5EF4-FFF2-40B4-BE49-F238E27FC236}">
                <a16:creationId xmlns:a16="http://schemas.microsoft.com/office/drawing/2014/main" id="{6557C780-FC07-4043-A7DE-31397C2FE1BC}"/>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9D517F7F-9B9E-408C-BFB0-FF79AF0284A8}"/>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301EA49F-4966-46F8-B21E-CF590A10F302}"/>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6142987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53163"/>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D4E119AA-0DA8-41C9-977A-B65BFC55C099}"/>
              </a:ext>
            </a:extLst>
          </p:cNvPr>
          <p:cNvSpPr/>
          <p:nvPr/>
        </p:nvSpPr>
        <p:spPr>
          <a:xfrm>
            <a:off x="8580474" y="105283"/>
            <a:ext cx="3232298" cy="526312"/>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effectLst/>
                <a:latin typeface="Changa SemiBold" pitchFamily="2" charset="-78"/>
                <a:ea typeface="Calibri" panose="020F0502020204030204" pitchFamily="34" charset="0"/>
                <a:cs typeface="Changa SemiBold" pitchFamily="2" charset="-78"/>
              </a:rPr>
              <a:t>مرحلة الاكتشاف</a:t>
            </a:r>
            <a:endParaRPr lang="fr-FR" dirty="0">
              <a:latin typeface="Changa SemiBold" pitchFamily="2" charset="-78"/>
              <a:cs typeface="Changa SemiBold" pitchFamily="2" charset="-78"/>
            </a:endParaRPr>
          </a:p>
        </p:txBody>
      </p:sp>
      <p:sp>
        <p:nvSpPr>
          <p:cNvPr id="13" name="Rectangle 12">
            <a:extLst>
              <a:ext uri="{FF2B5EF4-FFF2-40B4-BE49-F238E27FC236}">
                <a16:creationId xmlns:a16="http://schemas.microsoft.com/office/drawing/2014/main" id="{66265139-F906-4252-AA7E-9381310C71B2}"/>
              </a:ext>
            </a:extLst>
          </p:cNvPr>
          <p:cNvSpPr/>
          <p:nvPr/>
        </p:nvSpPr>
        <p:spPr>
          <a:xfrm>
            <a:off x="8580474" y="1010093"/>
            <a:ext cx="3232298" cy="4795284"/>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ar-SA" b="1" dirty="0">
                <a:latin typeface="Changa SemiBold" pitchFamily="2" charset="-78"/>
                <a:ea typeface="Calibri" panose="020F0502020204030204" pitchFamily="34" charset="0"/>
                <a:cs typeface="Changa SemiBold" pitchFamily="2" charset="-78"/>
              </a:rPr>
              <a:t>وفيها يبدأ المتعلم (ة) في التعرف على المبادئ والاستئناس بالمفاهيم والمصطلحات   وتحليل الأحداث والبحث عن المعطيات ومعالجتها وتركيبها ومقارنتها </a:t>
            </a:r>
            <a:endParaRPr lang="fr-FR" b="1" dirty="0">
              <a:latin typeface="Changa SemiBold" pitchFamily="2" charset="-78"/>
              <a:ea typeface="Calibri" panose="020F0502020204030204" pitchFamily="34" charset="0"/>
              <a:cs typeface="Changa SemiBold" pitchFamily="2" charset="-78"/>
            </a:endParaRPr>
          </a:p>
          <a:p>
            <a:pPr algn="r">
              <a:lnSpc>
                <a:spcPct val="150000"/>
              </a:lnSpc>
            </a:pPr>
            <a:r>
              <a:rPr lang="ar-SA" b="1" dirty="0">
                <a:latin typeface="Changa SemiBold" pitchFamily="2" charset="-78"/>
                <a:ea typeface="Calibri" panose="020F0502020204030204" pitchFamily="34" charset="0"/>
                <a:cs typeface="Changa SemiBold" pitchFamily="2" charset="-78"/>
              </a:rPr>
              <a:t>الاكتشاف  ينتهي بالفهم والتحسيس كأساس لمرحلة رد الفعل</a:t>
            </a:r>
            <a:r>
              <a:rPr lang="fr-FR" b="1" dirty="0">
                <a:latin typeface="Changa SemiBold" pitchFamily="2" charset="-78"/>
                <a:ea typeface="Calibri" panose="020F0502020204030204" pitchFamily="34" charset="0"/>
                <a:cs typeface="Changa SemiBold" pitchFamily="2" charset="-78"/>
              </a:rPr>
              <a:t>.</a:t>
            </a:r>
          </a:p>
          <a:p>
            <a:pPr algn="ctr"/>
            <a:endParaRPr lang="fr-FR" dirty="0">
              <a:latin typeface="Changa SemiBold" pitchFamily="2" charset="-78"/>
              <a:cs typeface="Changa SemiBold" pitchFamily="2" charset="-78"/>
            </a:endParaRPr>
          </a:p>
        </p:txBody>
      </p:sp>
      <p:sp>
        <p:nvSpPr>
          <p:cNvPr id="19" name="Rectangle 18">
            <a:extLst>
              <a:ext uri="{FF2B5EF4-FFF2-40B4-BE49-F238E27FC236}">
                <a16:creationId xmlns:a16="http://schemas.microsoft.com/office/drawing/2014/main" id="{A6F2D2A8-C4E4-44A5-A198-0BFDC2D6F6BA}"/>
              </a:ext>
            </a:extLst>
          </p:cNvPr>
          <p:cNvSpPr/>
          <p:nvPr/>
        </p:nvSpPr>
        <p:spPr>
          <a:xfrm>
            <a:off x="4667693" y="105283"/>
            <a:ext cx="3391786" cy="526312"/>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b="1" dirty="0">
                <a:effectLst/>
                <a:latin typeface="Changa SemiBold" pitchFamily="2" charset="-78"/>
                <a:ea typeface="Calibri" panose="020F0502020204030204" pitchFamily="34" charset="0"/>
                <a:cs typeface="Changa SemiBold" pitchFamily="2" charset="-78"/>
              </a:rPr>
              <a:t>مرحلة رد الفعل</a:t>
            </a:r>
            <a:endParaRPr lang="fr-FR" dirty="0">
              <a:latin typeface="Changa SemiBold" pitchFamily="2" charset="-78"/>
              <a:cs typeface="Changa SemiBold" pitchFamily="2" charset="-78"/>
            </a:endParaRPr>
          </a:p>
        </p:txBody>
      </p:sp>
      <p:sp>
        <p:nvSpPr>
          <p:cNvPr id="20" name="Rectangle 19">
            <a:extLst>
              <a:ext uri="{FF2B5EF4-FFF2-40B4-BE49-F238E27FC236}">
                <a16:creationId xmlns:a16="http://schemas.microsoft.com/office/drawing/2014/main" id="{B0F0FD9E-8D1D-48CD-B334-DEF6A9BB7A4A}"/>
              </a:ext>
            </a:extLst>
          </p:cNvPr>
          <p:cNvSpPr/>
          <p:nvPr/>
        </p:nvSpPr>
        <p:spPr>
          <a:xfrm>
            <a:off x="4667692" y="1010093"/>
            <a:ext cx="3391785" cy="4880343"/>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SA" b="1" dirty="0">
                <a:latin typeface="Changa SemiBold" pitchFamily="2" charset="-78"/>
                <a:ea typeface="Calibri" panose="020F0502020204030204" pitchFamily="34" charset="0"/>
                <a:cs typeface="Changa SemiBold" pitchFamily="2" charset="-78"/>
              </a:rPr>
              <a:t>تتميز هذه المرحلة بالنظرة الشمولية في التعامل مع المواضيع، بتناولها من عدة</a:t>
            </a:r>
            <a:endParaRPr lang="fr-FR" b="1" dirty="0">
              <a:latin typeface="Changa SemiBold" pitchFamily="2" charset="-78"/>
              <a:ea typeface="Calibri" panose="020F0502020204030204" pitchFamily="34" charset="0"/>
              <a:cs typeface="Changa SemiBold" pitchFamily="2" charset="-78"/>
            </a:endParaRPr>
          </a:p>
          <a:p>
            <a:pPr algn="r" rtl="1">
              <a:lnSpc>
                <a:spcPct val="150000"/>
              </a:lnSpc>
            </a:pPr>
            <a:r>
              <a:rPr lang="ar-SA" b="1" dirty="0">
                <a:latin typeface="Changa SemiBold" pitchFamily="2" charset="-78"/>
                <a:ea typeface="Calibri" panose="020F0502020204030204" pitchFamily="34" charset="0"/>
                <a:cs typeface="Changa SemiBold" pitchFamily="2" charset="-78"/>
              </a:rPr>
              <a:t>زوايا، وبناء أجوبة شخصية على القضايا المطروحة وتكوين آراء وأفكار تستند على أسس حقوقية ومدنية كمنطلق باتجاه الوعي العقلاني بالأبعاد الإنسانية للمشكلة </a:t>
            </a:r>
            <a:r>
              <a:rPr lang="fr-FR" b="1" dirty="0">
                <a:latin typeface="Changa SemiBold" pitchFamily="2" charset="-78"/>
                <a:ea typeface="Calibri" panose="020F0502020204030204" pitchFamily="34" charset="0"/>
                <a:cs typeface="Changa SemiBold" pitchFamily="2" charset="-78"/>
              </a:rPr>
              <a:t>:</a:t>
            </a:r>
            <a:r>
              <a:rPr lang="ar-SA" b="1" dirty="0">
                <a:latin typeface="Changa SemiBold" pitchFamily="2" charset="-78"/>
                <a:ea typeface="Calibri" panose="020F0502020204030204" pitchFamily="34" charset="0"/>
                <a:cs typeface="Changa SemiBold" pitchFamily="2" charset="-78"/>
              </a:rPr>
              <a:t> بناء المواقف </a:t>
            </a:r>
            <a:r>
              <a:rPr lang="fr-FR" b="1" dirty="0">
                <a:latin typeface="Changa SemiBold" pitchFamily="2" charset="-78"/>
                <a:ea typeface="Calibri" panose="020F0502020204030204" pitchFamily="34" charset="0"/>
                <a:cs typeface="Changa SemiBold" pitchFamily="2" charset="-78"/>
              </a:rPr>
              <a:t>)</a:t>
            </a:r>
            <a:r>
              <a:rPr lang="ar-SA" b="1" dirty="0">
                <a:latin typeface="Changa SemiBold" pitchFamily="2" charset="-78"/>
                <a:ea typeface="Calibri" panose="020F0502020204030204" pitchFamily="34" charset="0"/>
                <a:cs typeface="Changa SemiBold" pitchFamily="2" charset="-78"/>
              </a:rPr>
              <a:t>بداية تشكل السلوك الملتزم</a:t>
            </a:r>
            <a:r>
              <a:rPr lang="fr-FR" sz="1800" dirty="0">
                <a:effectLst/>
                <a:latin typeface="Arial" panose="020B0604020202020204" pitchFamily="34" charset="0"/>
                <a:ea typeface="Calibri" panose="020F0502020204030204" pitchFamily="34" charset="0"/>
              </a:rPr>
              <a:t>(.</a:t>
            </a:r>
            <a:endParaRPr lang="fr-FR" sz="1800" dirty="0">
              <a:effectLst/>
              <a:latin typeface="Calibri" panose="020F0502020204030204" pitchFamily="34" charset="0"/>
              <a:ea typeface="Calibri" panose="020F0502020204030204" pitchFamily="34" charset="0"/>
            </a:endParaRPr>
          </a:p>
          <a:p>
            <a:pPr algn="ctr"/>
            <a:endParaRPr lang="fr-FR" dirty="0">
              <a:latin typeface="Changa SemiBold" pitchFamily="2" charset="-78"/>
              <a:cs typeface="Changa SemiBold" pitchFamily="2" charset="-78"/>
            </a:endParaRPr>
          </a:p>
        </p:txBody>
      </p:sp>
      <p:sp>
        <p:nvSpPr>
          <p:cNvPr id="21" name="Rectangle 20">
            <a:extLst>
              <a:ext uri="{FF2B5EF4-FFF2-40B4-BE49-F238E27FC236}">
                <a16:creationId xmlns:a16="http://schemas.microsoft.com/office/drawing/2014/main" id="{B9632594-E88E-4970-B2E4-9338F4793400}"/>
              </a:ext>
            </a:extLst>
          </p:cNvPr>
          <p:cNvSpPr/>
          <p:nvPr/>
        </p:nvSpPr>
        <p:spPr>
          <a:xfrm>
            <a:off x="510363" y="45762"/>
            <a:ext cx="3543973" cy="526312"/>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dirty="0">
                <a:effectLst/>
                <a:latin typeface="Changa SemiBold" pitchFamily="2" charset="-78"/>
                <a:ea typeface="Calibri" panose="020F0502020204030204" pitchFamily="34" charset="0"/>
                <a:cs typeface="Changa SemiBold" pitchFamily="2" charset="-78"/>
              </a:rPr>
              <a:t>مرحلة الفعل</a:t>
            </a:r>
            <a:endParaRPr lang="fr-FR" dirty="0">
              <a:latin typeface="Changa SemiBold" pitchFamily="2" charset="-78"/>
              <a:cs typeface="Changa SemiBold" pitchFamily="2" charset="-78"/>
            </a:endParaRPr>
          </a:p>
        </p:txBody>
      </p:sp>
      <p:sp>
        <p:nvSpPr>
          <p:cNvPr id="22" name="Rectangle 21">
            <a:extLst>
              <a:ext uri="{FF2B5EF4-FFF2-40B4-BE49-F238E27FC236}">
                <a16:creationId xmlns:a16="http://schemas.microsoft.com/office/drawing/2014/main" id="{F862D1AF-1CFA-4FE1-AB18-C98A6F04AA36}"/>
              </a:ext>
            </a:extLst>
          </p:cNvPr>
          <p:cNvSpPr/>
          <p:nvPr/>
        </p:nvSpPr>
        <p:spPr>
          <a:xfrm>
            <a:off x="510363" y="1010094"/>
            <a:ext cx="3543973" cy="4965402"/>
          </a:xfrm>
          <a:prstGeom prst="rect">
            <a:avLst/>
          </a:prstGeom>
          <a:solidFill>
            <a:srgbClr val="BB8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ar-SA" sz="1800" b="1" dirty="0">
                <a:effectLst/>
                <a:latin typeface="Changa SemiBold" pitchFamily="2" charset="-78"/>
                <a:ea typeface="Calibri" panose="020F0502020204030204" pitchFamily="34" charset="0"/>
                <a:cs typeface="Changa SemiBold" pitchFamily="2" charset="-78"/>
              </a:rPr>
              <a:t>اقتراح الحلول المناسبة للمشكل المطروح في ضوء القوانين  </a:t>
            </a:r>
            <a:r>
              <a:rPr lang="ar-MA" sz="1800" b="1" dirty="0">
                <a:effectLst/>
                <a:latin typeface="Changa SemiBold" pitchFamily="2" charset="-78"/>
                <a:ea typeface="Calibri" panose="020F0502020204030204" pitchFamily="34" charset="0"/>
                <a:cs typeface="Changa SemiBold" pitchFamily="2" charset="-78"/>
              </a:rPr>
              <a:t>التي تحمي </a:t>
            </a:r>
            <a:r>
              <a:rPr lang="ar-SA" sz="1800" b="1" dirty="0">
                <a:effectLst/>
                <a:latin typeface="Changa SemiBold" pitchFamily="2" charset="-78"/>
                <a:ea typeface="Calibri" panose="020F0502020204030204" pitchFamily="34" charset="0"/>
                <a:cs typeface="Changa SemiBold" pitchFamily="2" charset="-78"/>
              </a:rPr>
              <a:t>الطفل من سوء المعاملة </a:t>
            </a:r>
            <a:r>
              <a:rPr lang="ar-SA" sz="1800" b="1" dirty="0">
                <a:effectLst/>
                <a:latin typeface="Calibri" panose="020F0502020204030204" pitchFamily="34" charset="0"/>
                <a:ea typeface="Calibri" panose="020F0502020204030204" pitchFamily="34" charset="0"/>
                <a:cs typeface="Arial" panose="020B0604020202020204" pitchFamily="34" charset="0"/>
              </a:rPr>
              <a:t>. </a:t>
            </a:r>
            <a:r>
              <a:rPr lang="fr-FR" sz="1800" dirty="0">
                <a:effectLst/>
                <a:latin typeface="Changa SemiBold" pitchFamily="2" charset="-78"/>
                <a:ea typeface="Calibri" panose="020F0502020204030204" pitchFamily="34" charset="0"/>
                <a:cs typeface="Changa SemiBold" pitchFamily="2" charset="-78"/>
              </a:rPr>
              <a:t> </a:t>
            </a:r>
            <a:endParaRPr lang="fr-FR" dirty="0">
              <a:latin typeface="Changa SemiBold" pitchFamily="2" charset="-78"/>
              <a:cs typeface="Changa SemiBold" pitchFamily="2" charset="-78"/>
            </a:endParaRPr>
          </a:p>
        </p:txBody>
      </p:sp>
      <p:grpSp>
        <p:nvGrpSpPr>
          <p:cNvPr id="14" name="Group 5">
            <a:extLst>
              <a:ext uri="{FF2B5EF4-FFF2-40B4-BE49-F238E27FC236}">
                <a16:creationId xmlns:a16="http://schemas.microsoft.com/office/drawing/2014/main" id="{449E7BD5-E23A-4BE1-A8EC-5244BB9829D1}"/>
              </a:ext>
            </a:extLst>
          </p:cNvPr>
          <p:cNvGrpSpPr>
            <a:grpSpLocks/>
          </p:cNvGrpSpPr>
          <p:nvPr/>
        </p:nvGrpSpPr>
        <p:grpSpPr>
          <a:xfrm>
            <a:off x="-19555" y="6250858"/>
            <a:ext cx="12231110" cy="607138"/>
            <a:chOff x="-19555" y="6250858"/>
            <a:chExt cx="12231110" cy="607138"/>
          </a:xfrm>
        </p:grpSpPr>
        <p:sp>
          <p:nvSpPr>
            <p:cNvPr id="15" name="Rectangle 14">
              <a:extLst>
                <a:ext uri="{FF2B5EF4-FFF2-40B4-BE49-F238E27FC236}">
                  <a16:creationId xmlns:a16="http://schemas.microsoft.com/office/drawing/2014/main" id="{9B2EC377-6858-4ABE-B8F4-3515340610C1}"/>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6" name="Freeform: Shape 11">
              <a:extLst>
                <a:ext uri="{FF2B5EF4-FFF2-40B4-BE49-F238E27FC236}">
                  <a16:creationId xmlns:a16="http://schemas.microsoft.com/office/drawing/2014/main" id="{69F14281-7F75-4329-B0F4-CA2FF988A31C}"/>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355068313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0" grpId="0" animBg="1"/>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25471"/>
            <a:ext cx="12192000" cy="6752977"/>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17">
            <a:extLst>
              <a:ext uri="{FF2B5EF4-FFF2-40B4-BE49-F238E27FC236}">
                <a16:creationId xmlns:a16="http://schemas.microsoft.com/office/drawing/2014/main" id="{728DF76E-C983-4F00-A5CE-89D46F03939E}"/>
              </a:ext>
            </a:extLst>
          </p:cNvPr>
          <p:cNvGrpSpPr/>
          <p:nvPr/>
        </p:nvGrpSpPr>
        <p:grpSpPr>
          <a:xfrm>
            <a:off x="4217739" y="79540"/>
            <a:ext cx="7885497" cy="599002"/>
            <a:chOff x="2769083" y="4592221"/>
            <a:chExt cx="7885497" cy="599002"/>
          </a:xfrm>
        </p:grpSpPr>
        <p:grpSp>
          <p:nvGrpSpPr>
            <p:cNvPr id="12" name="Group 18">
              <a:extLst>
                <a:ext uri="{FF2B5EF4-FFF2-40B4-BE49-F238E27FC236}">
                  <a16:creationId xmlns:a16="http://schemas.microsoft.com/office/drawing/2014/main" id="{6A18AA1E-1002-49C5-93CB-7806077EBD1C}"/>
                </a:ext>
              </a:extLst>
            </p:cNvPr>
            <p:cNvGrpSpPr/>
            <p:nvPr/>
          </p:nvGrpSpPr>
          <p:grpSpPr>
            <a:xfrm>
              <a:off x="2769083" y="4592221"/>
              <a:ext cx="7885497" cy="599002"/>
              <a:chOff x="1944303" y="3127317"/>
              <a:chExt cx="7885497" cy="599002"/>
            </a:xfrm>
          </p:grpSpPr>
          <p:sp>
            <p:nvSpPr>
              <p:cNvPr id="14" name="Freeform: Shape 20">
                <a:extLst>
                  <a:ext uri="{FF2B5EF4-FFF2-40B4-BE49-F238E27FC236}">
                    <a16:creationId xmlns:a16="http://schemas.microsoft.com/office/drawing/2014/main" id="{841E8714-0A14-42BC-82B4-8FFC0032FEF7}"/>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3</a:t>
                </a:r>
                <a:endParaRPr lang="fr-FR" dirty="0">
                  <a:latin typeface="Almarai Bold" pitchFamily="2" charset="-78"/>
                  <a:cs typeface="Almarai Bold" pitchFamily="2" charset="-78"/>
                </a:endParaRPr>
              </a:p>
            </p:txBody>
          </p:sp>
          <p:sp>
            <p:nvSpPr>
              <p:cNvPr id="18" name="Freeform: Shape 21">
                <a:extLst>
                  <a:ext uri="{FF2B5EF4-FFF2-40B4-BE49-F238E27FC236}">
                    <a16:creationId xmlns:a16="http://schemas.microsoft.com/office/drawing/2014/main" id="{0CAD947F-CDCA-4FCD-ABEE-88698208738E}"/>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3" name="TextBox 19">
              <a:extLst>
                <a:ext uri="{FF2B5EF4-FFF2-40B4-BE49-F238E27FC236}">
                  <a16:creationId xmlns:a16="http://schemas.microsoft.com/office/drawing/2014/main" id="{38A0D328-B34E-4567-BDB8-422D5E474FB5}"/>
                </a:ext>
              </a:extLst>
            </p:cNvPr>
            <p:cNvSpPr txBox="1"/>
            <p:nvPr/>
          </p:nvSpPr>
          <p:spPr>
            <a:xfrm>
              <a:off x="3271509" y="4694325"/>
              <a:ext cx="6054966"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المفاهيم المهيكلة  ودورة التعلم </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4" name="ZoneTexte 3">
            <a:extLst>
              <a:ext uri="{FF2B5EF4-FFF2-40B4-BE49-F238E27FC236}">
                <a16:creationId xmlns:a16="http://schemas.microsoft.com/office/drawing/2014/main" id="{69A25610-B588-4912-BA38-EDFAD7B0FFE9}"/>
              </a:ext>
            </a:extLst>
          </p:cNvPr>
          <p:cNvSpPr txBox="1"/>
          <p:nvPr/>
        </p:nvSpPr>
        <p:spPr>
          <a:xfrm>
            <a:off x="967566" y="915305"/>
            <a:ext cx="10016454" cy="6769417"/>
          </a:xfrm>
          <a:prstGeom prst="rect">
            <a:avLst/>
          </a:prstGeom>
          <a:noFill/>
        </p:spPr>
        <p:txBody>
          <a:bodyPr wrap="square" rtlCol="0">
            <a:spAutoFit/>
          </a:bodyPr>
          <a:lstStyle/>
          <a:p>
            <a:pPr algn="ctr" rtl="1">
              <a:lnSpc>
                <a:spcPct val="150000"/>
              </a:lnSpc>
              <a:spcAft>
                <a:spcPts val="800"/>
              </a:spcAft>
            </a:pPr>
            <a:r>
              <a:rPr lang="ar-MA" sz="2000" b="1" dirty="0">
                <a:solidFill>
                  <a:srgbClr val="C00000"/>
                </a:solidFill>
                <a:effectLst/>
                <a:highlight>
                  <a:srgbClr val="BB8EB8"/>
                </a:highlight>
                <a:latin typeface="Changa SemiBold" pitchFamily="2" charset="-78"/>
                <a:ea typeface="Calibri" panose="020F0502020204030204" pitchFamily="34" charset="0"/>
                <a:cs typeface="Changa SemiBold" pitchFamily="2" charset="-78"/>
              </a:rPr>
              <a:t> </a:t>
            </a:r>
            <a:r>
              <a:rPr lang="ar-SA" sz="2000" kern="100" dirty="0">
                <a:latin typeface="Changa SemiBold" pitchFamily="2" charset="-78"/>
                <a:ea typeface="SimSun" panose="02010600030101010101" pitchFamily="2" charset="-122"/>
                <a:cs typeface="Changa SemiBold" pitchFamily="2" charset="-78"/>
              </a:rPr>
              <a:t>مثال لتطبيق دورة التعلم في التربية المدنية من خلال دراسة حالة تشغيل طفلة خادمة في البيوت </a:t>
            </a:r>
            <a:r>
              <a:rPr lang="ar-MA" sz="2000" kern="100" dirty="0">
                <a:latin typeface="Changa SemiBold" pitchFamily="2" charset="-78"/>
                <a:ea typeface="SimSun" panose="02010600030101010101" pitchFamily="2" charset="-122"/>
                <a:cs typeface="Changa SemiBold" pitchFamily="2" charset="-78"/>
              </a:rPr>
              <a:t>:</a:t>
            </a:r>
            <a:endParaRPr lang="ar-MA" sz="1600" b="1" kern="100" dirty="0">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800"/>
              </a:spcAft>
            </a:pPr>
            <a:r>
              <a:rPr lang="ar-SA" sz="2000" kern="100" dirty="0">
                <a:latin typeface="Changa SemiBold" pitchFamily="2" charset="-78"/>
                <a:ea typeface="SimSun" panose="02010600030101010101" pitchFamily="2" charset="-122"/>
                <a:cs typeface="Changa SemiBold" pitchFamily="2" charset="-78"/>
              </a:rPr>
              <a:t>مرحلة الاكتشاف: </a:t>
            </a:r>
            <a:endParaRPr lang="fr-FR" sz="2000" kern="100" dirty="0">
              <a:latin typeface="Changa SemiBold" pitchFamily="2" charset="-78"/>
              <a:ea typeface="SimSun" panose="02010600030101010101" pitchFamily="2" charset="-122"/>
              <a:cs typeface="Changa SemiBold" pitchFamily="2" charset="-78"/>
            </a:endParaRPr>
          </a:p>
          <a:p>
            <a:pPr marL="2514600" lvl="5" indent="-2286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تحديد المشكل المطروح: سوء معاملة طفلة خادمة</a:t>
            </a:r>
            <a:endParaRPr lang="fr-FR" sz="2000" kern="100" dirty="0">
              <a:latin typeface="Changa SemiBold" pitchFamily="2" charset="-78"/>
              <a:ea typeface="SimSun" panose="02010600030101010101" pitchFamily="2" charset="-122"/>
              <a:cs typeface="Changa SemiBold" pitchFamily="2" charset="-78"/>
            </a:endParaRPr>
          </a:p>
          <a:p>
            <a:pPr marL="2514600" lvl="5" indent="-2286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تحديد الشخص ال</a:t>
            </a:r>
            <a:r>
              <a:rPr lang="ar-MA" sz="2000" kern="100" dirty="0">
                <a:latin typeface="Changa SemiBold" pitchFamily="2" charset="-78"/>
                <a:ea typeface="SimSun" panose="02010600030101010101" pitchFamily="2" charset="-122"/>
                <a:cs typeface="Changa SemiBold" pitchFamily="2" charset="-78"/>
              </a:rPr>
              <a:t>ذ</a:t>
            </a:r>
            <a:r>
              <a:rPr lang="ar-SA" sz="2000" kern="100" dirty="0">
                <a:latin typeface="Changa SemiBold" pitchFamily="2" charset="-78"/>
                <a:ea typeface="SimSun" panose="02010600030101010101" pitchFamily="2" charset="-122"/>
                <a:cs typeface="Changa SemiBold" pitchFamily="2" charset="-78"/>
              </a:rPr>
              <a:t>ي انتهكت حقوقه</a:t>
            </a:r>
            <a:r>
              <a:rPr lang="fr-FR" sz="2000" kern="100" dirty="0">
                <a:latin typeface="Changa SemiBold" pitchFamily="2" charset="-78"/>
                <a:ea typeface="SimSun" panose="02010600030101010101" pitchFamily="2" charset="-122"/>
                <a:cs typeface="Changa SemiBold" pitchFamily="2" charset="-78"/>
              </a:rPr>
              <a:t>: </a:t>
            </a:r>
            <a:r>
              <a:rPr lang="ar-SA" sz="2000" kern="100" dirty="0">
                <a:latin typeface="Changa SemiBold" pitchFamily="2" charset="-78"/>
                <a:ea typeface="SimSun" panose="02010600030101010101" pitchFamily="2" charset="-122"/>
                <a:cs typeface="Changa SemiBold" pitchFamily="2" charset="-78"/>
              </a:rPr>
              <a:t>طفلة لا يتجاوز عمرها عشر سنوات</a:t>
            </a:r>
            <a:endParaRPr lang="fr-FR" sz="2000" kern="100" dirty="0">
              <a:latin typeface="Changa SemiBold" pitchFamily="2" charset="-78"/>
              <a:ea typeface="SimSun" panose="02010600030101010101" pitchFamily="2" charset="-122"/>
              <a:cs typeface="Changa SemiBold" pitchFamily="2" charset="-78"/>
            </a:endParaRPr>
          </a:p>
          <a:p>
            <a:pPr marL="2514600" lvl="5" indent="-2286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وصف أوضاعه</a:t>
            </a:r>
            <a:r>
              <a:rPr lang="fr-FR" sz="2000" kern="100" dirty="0">
                <a:latin typeface="Changa SemiBold" pitchFamily="2" charset="-78"/>
                <a:ea typeface="SimSun" panose="02010600030101010101" pitchFamily="2" charset="-122"/>
                <a:cs typeface="Changa SemiBold" pitchFamily="2" charset="-78"/>
              </a:rPr>
              <a:t>: </a:t>
            </a:r>
            <a:r>
              <a:rPr lang="ar-SA" sz="2000" kern="100" dirty="0">
                <a:latin typeface="Changa SemiBold" pitchFamily="2" charset="-78"/>
                <a:ea typeface="SimSun" panose="02010600030101010101" pitchFamily="2" charset="-122"/>
                <a:cs typeface="Changa SemiBold" pitchFamily="2" charset="-78"/>
              </a:rPr>
              <a:t>من أسرة فقيرة، خروج مبكر من الدراسة ...</a:t>
            </a:r>
            <a:endParaRPr lang="fr-FR" sz="2000" kern="100" dirty="0">
              <a:latin typeface="Changa SemiBold" pitchFamily="2" charset="-78"/>
              <a:ea typeface="SimSun" panose="02010600030101010101" pitchFamily="2" charset="-122"/>
              <a:cs typeface="Changa SemiBold" pitchFamily="2" charset="-78"/>
            </a:endParaRPr>
          </a:p>
          <a:p>
            <a:pPr marL="2514600" lvl="5" indent="-2286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تحديد مواصفات الشخص المتعدي على الحق: سيدة عنيفة وقاسية من أسرة ميسورة </a:t>
            </a:r>
            <a:endParaRPr lang="fr-FR" sz="2000" kern="100" dirty="0">
              <a:latin typeface="Changa SemiBold" pitchFamily="2" charset="-78"/>
              <a:ea typeface="SimSun" panose="02010600030101010101" pitchFamily="2" charset="-122"/>
              <a:cs typeface="Changa SemiBold" pitchFamily="2" charset="-78"/>
            </a:endParaRPr>
          </a:p>
          <a:p>
            <a:pPr marL="342900" lvl="0" indent="-342900" algn="r" rtl="1">
              <a:lnSpc>
                <a:spcPct val="107000"/>
              </a:lnSpc>
              <a:spcAft>
                <a:spcPts val="800"/>
              </a:spcAft>
              <a:buFont typeface="Wingdings" panose="05000000000000000000" pitchFamily="2" charset="2"/>
              <a:buChar char=""/>
            </a:pP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a:p>
            <a:pPr marL="1143000" algn="r" rtl="1">
              <a:lnSpc>
                <a:spcPct val="107000"/>
              </a:lnSpc>
              <a:spcAft>
                <a:spcPts val="800"/>
              </a:spcAft>
            </a:pPr>
            <a:r>
              <a:rPr lang="fr-FR" sz="1600" kern="100" dirty="0">
                <a:effectLst/>
                <a:latin typeface="Calibri" panose="020F0502020204030204" pitchFamily="34" charset="0"/>
                <a:ea typeface="Calibri" panose="020F0502020204030204" pitchFamily="34" charset="0"/>
                <a:cs typeface="Arial" panose="020B060402020202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200000"/>
              </a:lnSpc>
              <a:spcAft>
                <a:spcPts val="800"/>
              </a:spcAft>
            </a:pPr>
            <a:endParaRPr lang="fr-FR" sz="2000" dirty="0">
              <a:effectLst/>
              <a:latin typeface="Changa SemiBold" pitchFamily="2" charset="-78"/>
              <a:ea typeface="Calibri" panose="020F0502020204030204" pitchFamily="34" charset="0"/>
              <a:cs typeface="Changa SemiBold" pitchFamily="2" charset="-78"/>
            </a:endParaRPr>
          </a:p>
          <a:p>
            <a:pPr algn="r">
              <a:lnSpc>
                <a:spcPct val="200000"/>
              </a:lnSpc>
            </a:pPr>
            <a:endParaRPr lang="fr-FR" sz="2000" dirty="0">
              <a:latin typeface="Changa SemiBold" pitchFamily="2" charset="-78"/>
              <a:cs typeface="Changa SemiBold" pitchFamily="2" charset="-78"/>
            </a:endParaRPr>
          </a:p>
        </p:txBody>
      </p:sp>
      <p:grpSp>
        <p:nvGrpSpPr>
          <p:cNvPr id="15" name="Group 5">
            <a:extLst>
              <a:ext uri="{FF2B5EF4-FFF2-40B4-BE49-F238E27FC236}">
                <a16:creationId xmlns:a16="http://schemas.microsoft.com/office/drawing/2014/main" id="{A157B3AE-3E8B-40F5-AA94-8416C558B08D}"/>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11FCD410-D35F-463C-9954-A4541603BADA}"/>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270D87FD-EAFB-44ED-91E8-0ECFAF4179D3}"/>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9384845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223283"/>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17">
            <a:extLst>
              <a:ext uri="{FF2B5EF4-FFF2-40B4-BE49-F238E27FC236}">
                <a16:creationId xmlns:a16="http://schemas.microsoft.com/office/drawing/2014/main" id="{728DF76E-C983-4F00-A5CE-89D46F03939E}"/>
              </a:ext>
            </a:extLst>
          </p:cNvPr>
          <p:cNvGrpSpPr/>
          <p:nvPr/>
        </p:nvGrpSpPr>
        <p:grpSpPr>
          <a:xfrm>
            <a:off x="4217739" y="79540"/>
            <a:ext cx="7885497" cy="599002"/>
            <a:chOff x="2769083" y="4592221"/>
            <a:chExt cx="7885497" cy="599002"/>
          </a:xfrm>
        </p:grpSpPr>
        <p:grpSp>
          <p:nvGrpSpPr>
            <p:cNvPr id="12" name="Group 18">
              <a:extLst>
                <a:ext uri="{FF2B5EF4-FFF2-40B4-BE49-F238E27FC236}">
                  <a16:creationId xmlns:a16="http://schemas.microsoft.com/office/drawing/2014/main" id="{6A18AA1E-1002-49C5-93CB-7806077EBD1C}"/>
                </a:ext>
              </a:extLst>
            </p:cNvPr>
            <p:cNvGrpSpPr/>
            <p:nvPr/>
          </p:nvGrpSpPr>
          <p:grpSpPr>
            <a:xfrm>
              <a:off x="2769083" y="4592221"/>
              <a:ext cx="7885497" cy="599002"/>
              <a:chOff x="1944303" y="3127317"/>
              <a:chExt cx="7885497" cy="599002"/>
            </a:xfrm>
          </p:grpSpPr>
          <p:sp>
            <p:nvSpPr>
              <p:cNvPr id="14" name="Freeform: Shape 20">
                <a:extLst>
                  <a:ext uri="{FF2B5EF4-FFF2-40B4-BE49-F238E27FC236}">
                    <a16:creationId xmlns:a16="http://schemas.microsoft.com/office/drawing/2014/main" id="{841E8714-0A14-42BC-82B4-8FFC0032FEF7}"/>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3</a:t>
                </a:r>
                <a:endParaRPr lang="fr-FR" dirty="0">
                  <a:latin typeface="Almarai Bold" pitchFamily="2" charset="-78"/>
                  <a:cs typeface="Almarai Bold" pitchFamily="2" charset="-78"/>
                </a:endParaRPr>
              </a:p>
            </p:txBody>
          </p:sp>
          <p:sp>
            <p:nvSpPr>
              <p:cNvPr id="18" name="Freeform: Shape 21">
                <a:extLst>
                  <a:ext uri="{FF2B5EF4-FFF2-40B4-BE49-F238E27FC236}">
                    <a16:creationId xmlns:a16="http://schemas.microsoft.com/office/drawing/2014/main" id="{0CAD947F-CDCA-4FCD-ABEE-88698208738E}"/>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3" name="TextBox 19">
              <a:extLst>
                <a:ext uri="{FF2B5EF4-FFF2-40B4-BE49-F238E27FC236}">
                  <a16:creationId xmlns:a16="http://schemas.microsoft.com/office/drawing/2014/main" id="{38A0D328-B34E-4567-BDB8-422D5E474FB5}"/>
                </a:ext>
              </a:extLst>
            </p:cNvPr>
            <p:cNvSpPr txBox="1"/>
            <p:nvPr/>
          </p:nvSpPr>
          <p:spPr>
            <a:xfrm>
              <a:off x="3271509" y="4694325"/>
              <a:ext cx="6054966"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المفاهيم المهيكلة  ودورة التعلم </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4" name="ZoneTexte 3">
            <a:extLst>
              <a:ext uri="{FF2B5EF4-FFF2-40B4-BE49-F238E27FC236}">
                <a16:creationId xmlns:a16="http://schemas.microsoft.com/office/drawing/2014/main" id="{69A25610-B588-4912-BA38-EDFAD7B0FFE9}"/>
              </a:ext>
            </a:extLst>
          </p:cNvPr>
          <p:cNvSpPr txBox="1"/>
          <p:nvPr/>
        </p:nvSpPr>
        <p:spPr>
          <a:xfrm>
            <a:off x="1644076" y="915305"/>
            <a:ext cx="9339943" cy="6102568"/>
          </a:xfrm>
          <a:prstGeom prst="rect">
            <a:avLst/>
          </a:prstGeom>
          <a:noFill/>
        </p:spPr>
        <p:txBody>
          <a:bodyPr wrap="square" rtlCol="0">
            <a:spAutoFit/>
          </a:bodyPr>
          <a:lstStyle/>
          <a:p>
            <a:pPr marL="342900" lvl="0" indent="-342900" algn="r" rtl="1">
              <a:lnSpc>
                <a:spcPct val="150000"/>
              </a:lnSpc>
              <a:spcAft>
                <a:spcPts val="800"/>
              </a:spcAft>
              <a:buFont typeface="Wingdings" panose="05000000000000000000" pitchFamily="2" charset="2"/>
              <a:buChar char="ü"/>
            </a:pPr>
            <a:r>
              <a:rPr lang="ar-SA" sz="2000" kern="100" dirty="0">
                <a:latin typeface="Changa SemiBold" pitchFamily="2" charset="-78"/>
                <a:ea typeface="SimSun" panose="02010600030101010101" pitchFamily="2" charset="-122"/>
                <a:cs typeface="Changa SemiBold" pitchFamily="2" charset="-78"/>
              </a:rPr>
              <a:t>مرحلة رد الفعل:</a:t>
            </a:r>
            <a:endParaRPr lang="fr-FR" sz="2000" kern="100" dirty="0">
              <a:latin typeface="Changa SemiBold" pitchFamily="2" charset="-78"/>
              <a:ea typeface="SimSun" panose="02010600030101010101" pitchFamily="2" charset="-122"/>
              <a:cs typeface="Changa SemiBold" pitchFamily="2" charset="-78"/>
            </a:endParaRPr>
          </a:p>
          <a:p>
            <a:pPr marL="2514600" lvl="5" indent="-2286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ابراز تجليات الشكل: سوء المعاملة</a:t>
            </a:r>
            <a:r>
              <a:rPr lang="fr-FR" sz="2000" kern="100" dirty="0">
                <a:latin typeface="Changa SemiBold" pitchFamily="2" charset="-78"/>
                <a:ea typeface="SimSun" panose="02010600030101010101" pitchFamily="2" charset="-122"/>
                <a:cs typeface="Changa SemiBold" pitchFamily="2" charset="-78"/>
              </a:rPr>
              <a:t>: - </a:t>
            </a:r>
            <a:r>
              <a:rPr lang="ar-SA" sz="2000" kern="100" dirty="0">
                <a:latin typeface="Changa SemiBold" pitchFamily="2" charset="-78"/>
                <a:ea typeface="SimSun" panose="02010600030101010101" pitchFamily="2" charset="-122"/>
                <a:cs typeface="Changa SemiBold" pitchFamily="2" charset="-78"/>
              </a:rPr>
              <a:t>الضرب </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عنف مادي</a:t>
            </a:r>
            <a:r>
              <a:rPr lang="fr-FR" sz="2000" kern="100" dirty="0">
                <a:latin typeface="Changa SemiBold" pitchFamily="2" charset="-78"/>
                <a:ea typeface="SimSun" panose="02010600030101010101" pitchFamily="2" charset="-122"/>
                <a:cs typeface="Changa SemiBold" pitchFamily="2" charset="-78"/>
              </a:rPr>
              <a:t>( -</a:t>
            </a:r>
            <a:r>
              <a:rPr lang="ar-SA" sz="2000" kern="100" dirty="0">
                <a:latin typeface="Changa SemiBold" pitchFamily="2" charset="-78"/>
                <a:ea typeface="SimSun" panose="02010600030101010101" pitchFamily="2" charset="-122"/>
                <a:cs typeface="Changa SemiBold" pitchFamily="2" charset="-78"/>
              </a:rPr>
              <a:t> السب والشتم </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عنف معنوي</a:t>
            </a:r>
            <a:r>
              <a:rPr lang="fr-FR" sz="2000" kern="100" dirty="0">
                <a:latin typeface="Changa SemiBold" pitchFamily="2" charset="-78"/>
                <a:ea typeface="SimSun" panose="02010600030101010101" pitchFamily="2" charset="-122"/>
                <a:cs typeface="Changa SemiBold" pitchFamily="2" charset="-78"/>
              </a:rPr>
              <a:t>( -</a:t>
            </a:r>
            <a:r>
              <a:rPr lang="ar-SA" sz="2000" kern="100" dirty="0">
                <a:latin typeface="Changa SemiBold" pitchFamily="2" charset="-78"/>
                <a:ea typeface="SimSun" panose="02010600030101010101" pitchFamily="2" charset="-122"/>
                <a:cs typeface="Changa SemiBold" pitchFamily="2" charset="-78"/>
              </a:rPr>
              <a:t> الأشغال المرهقة ... </a:t>
            </a:r>
            <a:endParaRPr lang="fr-FR" sz="2000" kern="100" dirty="0">
              <a:latin typeface="Changa SemiBold" pitchFamily="2" charset="-78"/>
              <a:ea typeface="SimSun" panose="02010600030101010101" pitchFamily="2" charset="-122"/>
              <a:cs typeface="Changa SemiBold" pitchFamily="2" charset="-78"/>
            </a:endParaRPr>
          </a:p>
          <a:p>
            <a:pPr marL="2514600" lvl="5" indent="-2286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إبراز الانعكاسات على الطفل: </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التداعيات الصحية والنفسية والاجتماعية</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 المرض, الإهانة, التشرد, الأمية ...</a:t>
            </a:r>
            <a:r>
              <a:rPr lang="fr-FR" sz="2000" kern="100" dirty="0">
                <a:latin typeface="Changa SemiBold" pitchFamily="2" charset="-78"/>
                <a:ea typeface="SimSun" panose="02010600030101010101" pitchFamily="2" charset="-122"/>
                <a:cs typeface="Changa SemiBold" pitchFamily="2" charset="-78"/>
              </a:rPr>
              <a:t>(</a:t>
            </a:r>
          </a:p>
          <a:p>
            <a:pPr marL="2514600" lvl="5" indent="-2286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موقف المتعلم </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ة</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 من الحالة</a:t>
            </a:r>
            <a:r>
              <a:rPr lang="fr-FR" sz="2000" kern="100" dirty="0">
                <a:latin typeface="Changa SemiBold" pitchFamily="2" charset="-78"/>
                <a:ea typeface="SimSun" panose="02010600030101010101" pitchFamily="2" charset="-122"/>
                <a:cs typeface="Changa SemiBold" pitchFamily="2" charset="-78"/>
              </a:rPr>
              <a:t>: </a:t>
            </a:r>
            <a:r>
              <a:rPr lang="ar-SA" sz="2000" kern="100" dirty="0">
                <a:latin typeface="Changa SemiBold" pitchFamily="2" charset="-78"/>
                <a:ea typeface="SimSun" panose="02010600030101010101" pitchFamily="2" charset="-122"/>
                <a:cs typeface="Changa SemiBold" pitchFamily="2" charset="-78"/>
              </a:rPr>
              <a:t>تقمص وضعية الطفلة الضحية وتصور ما يمكن أن يحس به حسرة ومرارة وظلم وإهانة ... وإبداء الموقف المندد بتلك الممارسات </a:t>
            </a:r>
            <a:endParaRPr lang="fr-FR" sz="2000" kern="100" dirty="0">
              <a:latin typeface="Changa SemiBold" pitchFamily="2" charset="-78"/>
              <a:ea typeface="SimSun" panose="02010600030101010101" pitchFamily="2" charset="-122"/>
              <a:cs typeface="Changa SemiBold" pitchFamily="2" charset="-78"/>
            </a:endParaRPr>
          </a:p>
          <a:p>
            <a:pPr marL="342900" lvl="0" indent="-342900" algn="r" rtl="1">
              <a:lnSpc>
                <a:spcPct val="107000"/>
              </a:lnSpc>
              <a:spcAft>
                <a:spcPts val="800"/>
              </a:spcAft>
              <a:buFont typeface="Wingdings" panose="05000000000000000000" pitchFamily="2" charset="2"/>
              <a:buChar char=""/>
            </a:pP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a:p>
            <a:pPr marL="1143000" algn="r" rtl="1">
              <a:lnSpc>
                <a:spcPct val="107000"/>
              </a:lnSpc>
              <a:spcAft>
                <a:spcPts val="800"/>
              </a:spcAft>
            </a:pPr>
            <a:r>
              <a:rPr lang="fr-FR" sz="1600" kern="100" dirty="0">
                <a:effectLst/>
                <a:latin typeface="Calibri" panose="020F0502020204030204" pitchFamily="34" charset="0"/>
                <a:ea typeface="Calibri" panose="020F0502020204030204" pitchFamily="34" charset="0"/>
                <a:cs typeface="Arial" panose="020B060402020202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200000"/>
              </a:lnSpc>
              <a:spcAft>
                <a:spcPts val="800"/>
              </a:spcAft>
            </a:pPr>
            <a:endParaRPr lang="fr-FR" sz="2000" dirty="0">
              <a:effectLst/>
              <a:latin typeface="Changa SemiBold" pitchFamily="2" charset="-78"/>
              <a:ea typeface="Calibri" panose="020F0502020204030204" pitchFamily="34" charset="0"/>
              <a:cs typeface="Changa SemiBold" pitchFamily="2" charset="-78"/>
            </a:endParaRPr>
          </a:p>
          <a:p>
            <a:pPr algn="r">
              <a:lnSpc>
                <a:spcPct val="200000"/>
              </a:lnSpc>
            </a:pPr>
            <a:endParaRPr lang="fr-FR" sz="2000" dirty="0">
              <a:latin typeface="Changa SemiBold" pitchFamily="2" charset="-78"/>
              <a:cs typeface="Changa SemiBold" pitchFamily="2" charset="-78"/>
            </a:endParaRPr>
          </a:p>
        </p:txBody>
      </p:sp>
      <p:grpSp>
        <p:nvGrpSpPr>
          <p:cNvPr id="15" name="Group 5">
            <a:extLst>
              <a:ext uri="{FF2B5EF4-FFF2-40B4-BE49-F238E27FC236}">
                <a16:creationId xmlns:a16="http://schemas.microsoft.com/office/drawing/2014/main" id="{46F4B563-FC13-4FAA-B9A4-CE925119F6BB}"/>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12D0DCB7-B917-46B5-B61D-B1E7B38B125D}"/>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47164C90-584C-4BBC-8E9C-66ED41A74A19}"/>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10128639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223283"/>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17">
            <a:extLst>
              <a:ext uri="{FF2B5EF4-FFF2-40B4-BE49-F238E27FC236}">
                <a16:creationId xmlns:a16="http://schemas.microsoft.com/office/drawing/2014/main" id="{728DF76E-C983-4F00-A5CE-89D46F03939E}"/>
              </a:ext>
            </a:extLst>
          </p:cNvPr>
          <p:cNvGrpSpPr/>
          <p:nvPr/>
        </p:nvGrpSpPr>
        <p:grpSpPr>
          <a:xfrm>
            <a:off x="4217739" y="79540"/>
            <a:ext cx="7885497" cy="599002"/>
            <a:chOff x="2769083" y="4592221"/>
            <a:chExt cx="7885497" cy="599002"/>
          </a:xfrm>
        </p:grpSpPr>
        <p:grpSp>
          <p:nvGrpSpPr>
            <p:cNvPr id="12" name="Group 18">
              <a:extLst>
                <a:ext uri="{FF2B5EF4-FFF2-40B4-BE49-F238E27FC236}">
                  <a16:creationId xmlns:a16="http://schemas.microsoft.com/office/drawing/2014/main" id="{6A18AA1E-1002-49C5-93CB-7806077EBD1C}"/>
                </a:ext>
              </a:extLst>
            </p:cNvPr>
            <p:cNvGrpSpPr/>
            <p:nvPr/>
          </p:nvGrpSpPr>
          <p:grpSpPr>
            <a:xfrm>
              <a:off x="2769083" y="4592221"/>
              <a:ext cx="7885497" cy="599002"/>
              <a:chOff x="1944303" y="3127317"/>
              <a:chExt cx="7885497" cy="599002"/>
            </a:xfrm>
          </p:grpSpPr>
          <p:sp>
            <p:nvSpPr>
              <p:cNvPr id="14" name="Freeform: Shape 20">
                <a:extLst>
                  <a:ext uri="{FF2B5EF4-FFF2-40B4-BE49-F238E27FC236}">
                    <a16:creationId xmlns:a16="http://schemas.microsoft.com/office/drawing/2014/main" id="{841E8714-0A14-42BC-82B4-8FFC0032FEF7}"/>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3</a:t>
                </a:r>
                <a:endParaRPr lang="fr-FR" dirty="0">
                  <a:latin typeface="Almarai Bold" pitchFamily="2" charset="-78"/>
                  <a:cs typeface="Almarai Bold" pitchFamily="2" charset="-78"/>
                </a:endParaRPr>
              </a:p>
            </p:txBody>
          </p:sp>
          <p:sp>
            <p:nvSpPr>
              <p:cNvPr id="18" name="Freeform: Shape 21">
                <a:extLst>
                  <a:ext uri="{FF2B5EF4-FFF2-40B4-BE49-F238E27FC236}">
                    <a16:creationId xmlns:a16="http://schemas.microsoft.com/office/drawing/2014/main" id="{0CAD947F-CDCA-4FCD-ABEE-88698208738E}"/>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sp>
          <p:nvSpPr>
            <p:cNvPr id="13" name="TextBox 19">
              <a:extLst>
                <a:ext uri="{FF2B5EF4-FFF2-40B4-BE49-F238E27FC236}">
                  <a16:creationId xmlns:a16="http://schemas.microsoft.com/office/drawing/2014/main" id="{38A0D328-B34E-4567-BDB8-422D5E474FB5}"/>
                </a:ext>
              </a:extLst>
            </p:cNvPr>
            <p:cNvSpPr txBox="1"/>
            <p:nvPr/>
          </p:nvSpPr>
          <p:spPr>
            <a:xfrm>
              <a:off x="3271509" y="4694325"/>
              <a:ext cx="6054966"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المفاهيم المهيكلة  ودورة التعلم </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4" name="ZoneTexte 3">
            <a:extLst>
              <a:ext uri="{FF2B5EF4-FFF2-40B4-BE49-F238E27FC236}">
                <a16:creationId xmlns:a16="http://schemas.microsoft.com/office/drawing/2014/main" id="{69A25610-B588-4912-BA38-EDFAD7B0FFE9}"/>
              </a:ext>
            </a:extLst>
          </p:cNvPr>
          <p:cNvSpPr txBox="1"/>
          <p:nvPr/>
        </p:nvSpPr>
        <p:spPr>
          <a:xfrm>
            <a:off x="1644076" y="915305"/>
            <a:ext cx="9339943" cy="6175408"/>
          </a:xfrm>
          <a:prstGeom prst="rect">
            <a:avLst/>
          </a:prstGeom>
          <a:noFill/>
        </p:spPr>
        <p:txBody>
          <a:bodyPr wrap="square" rtlCol="0">
            <a:spAutoFit/>
          </a:bodyPr>
          <a:lstStyle/>
          <a:p>
            <a:pPr algn="r" rtl="1">
              <a:lnSpc>
                <a:spcPct val="107000"/>
              </a:lnSpc>
              <a:spcAft>
                <a:spcPts val="800"/>
              </a:spcAft>
            </a:pPr>
            <a:r>
              <a:rPr lang="ar-MA" sz="2000" b="1" dirty="0">
                <a:solidFill>
                  <a:srgbClr val="C00000"/>
                </a:solidFill>
                <a:effectLst/>
                <a:highlight>
                  <a:srgbClr val="BB8EB8"/>
                </a:highlight>
                <a:latin typeface="Changa SemiBold" pitchFamily="2" charset="-78"/>
                <a:ea typeface="Calibri" panose="020F0502020204030204" pitchFamily="34" charset="0"/>
                <a:cs typeface="Changa SemiBold" pitchFamily="2" charset="-78"/>
              </a:rPr>
              <a:t> </a:t>
            </a:r>
            <a:r>
              <a:rPr lang="ar-MA" sz="1600" b="1" kern="100" dirty="0">
                <a:effectLst/>
                <a:latin typeface="Calibri" panose="020F0502020204030204" pitchFamily="34" charset="0"/>
                <a:ea typeface="Calibri" panose="020F0502020204030204" pitchFamily="34" charset="0"/>
                <a:cs typeface="Arial" panose="020B060402020202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5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مرحلة الفعل: </a:t>
            </a:r>
            <a:endParaRPr lang="fr-FR" sz="2000" kern="100" dirty="0">
              <a:latin typeface="Changa SemiBold" pitchFamily="2" charset="-78"/>
              <a:ea typeface="SimSun" panose="02010600030101010101" pitchFamily="2" charset="-122"/>
              <a:cs typeface="Changa SemiBold" pitchFamily="2" charset="-78"/>
            </a:endParaRPr>
          </a:p>
          <a:p>
            <a:pPr marL="2514600" lvl="5" indent="-228600" algn="r" rtl="1">
              <a:lnSpc>
                <a:spcPct val="200000"/>
              </a:lnSpc>
              <a:spcAft>
                <a:spcPts val="800"/>
              </a:spcAft>
              <a:buFont typeface="Wingdings" panose="05000000000000000000" pitchFamily="2" charset="2"/>
              <a:buChar char=""/>
            </a:pPr>
            <a:r>
              <a:rPr lang="ar-SA" sz="2000" kern="100" dirty="0">
                <a:latin typeface="Changa SemiBold" pitchFamily="2" charset="-78"/>
                <a:ea typeface="SimSun" panose="02010600030101010101" pitchFamily="2" charset="-122"/>
                <a:cs typeface="Changa SemiBold" pitchFamily="2" charset="-78"/>
              </a:rPr>
              <a:t>اقتراح الحلول المناسبة للمشكل المطروح في ضوء القوانين  </a:t>
            </a:r>
            <a:r>
              <a:rPr lang="ar-MA" sz="2000" kern="100" dirty="0">
                <a:latin typeface="Changa SemiBold" pitchFamily="2" charset="-78"/>
                <a:ea typeface="SimSun" panose="02010600030101010101" pitchFamily="2" charset="-122"/>
                <a:cs typeface="Changa SemiBold" pitchFamily="2" charset="-78"/>
              </a:rPr>
              <a:t>التي تحمي </a:t>
            </a:r>
            <a:r>
              <a:rPr lang="ar-SA" sz="2000" kern="100" dirty="0">
                <a:latin typeface="Changa SemiBold" pitchFamily="2" charset="-78"/>
                <a:ea typeface="SimSun" panose="02010600030101010101" pitchFamily="2" charset="-122"/>
                <a:cs typeface="Changa SemiBold" pitchFamily="2" charset="-78"/>
              </a:rPr>
              <a:t>الطفل من سوء المعاملة . والتي كانت موضوع </a:t>
            </a:r>
            <a:r>
              <a:rPr lang="ar-SA" sz="2000" kern="100" dirty="0" err="1">
                <a:latin typeface="Changa SemiBold" pitchFamily="2" charset="-78"/>
                <a:ea typeface="SimSun" panose="02010600030101010101" pitchFamily="2" charset="-122"/>
                <a:cs typeface="Changa SemiBold" pitchFamily="2" charset="-78"/>
              </a:rPr>
              <a:t>تعلمات</a:t>
            </a:r>
            <a:r>
              <a:rPr lang="ar-SA" sz="2000" kern="100" dirty="0">
                <a:latin typeface="Changa SemiBold" pitchFamily="2" charset="-78"/>
                <a:ea typeface="SimSun" panose="02010600030101010101" pitchFamily="2" charset="-122"/>
                <a:cs typeface="Changa SemiBold" pitchFamily="2" charset="-78"/>
              </a:rPr>
              <a:t> سابقة: يقترح المتعلم </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ة</a:t>
            </a:r>
            <a:r>
              <a:rPr lang="fr-FR" sz="2000" kern="100" dirty="0">
                <a:latin typeface="Changa SemiBold" pitchFamily="2" charset="-78"/>
                <a:ea typeface="SimSun" panose="02010600030101010101" pitchFamily="2" charset="-122"/>
                <a:cs typeface="Changa SemiBold" pitchFamily="2" charset="-78"/>
              </a:rPr>
              <a:t>(</a:t>
            </a:r>
            <a:r>
              <a:rPr lang="ar-SA" sz="2000" kern="100" dirty="0">
                <a:latin typeface="Changa SemiBold" pitchFamily="2" charset="-78"/>
                <a:ea typeface="SimSun" panose="02010600030101010101" pitchFamily="2" charset="-122"/>
                <a:cs typeface="Changa SemiBold" pitchFamily="2" charset="-78"/>
              </a:rPr>
              <a:t> اتخاد إجراءات لحماية حق الطفلة باللجوء إلى العدالة أو إحدى جمعيات المجتمع المدني لاسترجاع حقها ...</a:t>
            </a:r>
            <a:endParaRPr lang="fr-FR" sz="2000" kern="100" dirty="0">
              <a:latin typeface="Changa SemiBold" pitchFamily="2" charset="-78"/>
              <a:ea typeface="SimSun" panose="02010600030101010101" pitchFamily="2" charset="-122"/>
              <a:cs typeface="Changa SemiBold" pitchFamily="2" charset="-78"/>
            </a:endParaRPr>
          </a:p>
          <a:p>
            <a:pPr marL="342900" lvl="0" indent="-342900" algn="r" rtl="1">
              <a:lnSpc>
                <a:spcPct val="107000"/>
              </a:lnSpc>
              <a:spcAft>
                <a:spcPts val="800"/>
              </a:spcAft>
              <a:buFont typeface="Wingdings" panose="05000000000000000000" pitchFamily="2" charset="2"/>
              <a:buChar char=""/>
            </a:pP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a:p>
            <a:pPr marL="1143000" algn="r" rtl="1">
              <a:lnSpc>
                <a:spcPct val="107000"/>
              </a:lnSpc>
              <a:spcAft>
                <a:spcPts val="800"/>
              </a:spcAft>
            </a:pPr>
            <a:r>
              <a:rPr lang="fr-FR" sz="1600" kern="100" dirty="0">
                <a:effectLst/>
                <a:latin typeface="Calibri" panose="020F0502020204030204" pitchFamily="34" charset="0"/>
                <a:ea typeface="Calibri" panose="020F0502020204030204" pitchFamily="34" charset="0"/>
                <a:cs typeface="Arial" panose="020B060402020202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200000"/>
              </a:lnSpc>
              <a:spcAft>
                <a:spcPts val="800"/>
              </a:spcAft>
            </a:pPr>
            <a:endParaRPr lang="fr-FR" sz="2000" dirty="0">
              <a:effectLst/>
              <a:latin typeface="Changa SemiBold" pitchFamily="2" charset="-78"/>
              <a:ea typeface="Calibri" panose="020F0502020204030204" pitchFamily="34" charset="0"/>
              <a:cs typeface="Changa SemiBold" pitchFamily="2" charset="-78"/>
            </a:endParaRPr>
          </a:p>
          <a:p>
            <a:pPr algn="r">
              <a:lnSpc>
                <a:spcPct val="200000"/>
              </a:lnSpc>
            </a:pPr>
            <a:endParaRPr lang="fr-FR" sz="2000" dirty="0">
              <a:latin typeface="Changa SemiBold" pitchFamily="2" charset="-78"/>
              <a:cs typeface="Changa SemiBold" pitchFamily="2" charset="-78"/>
            </a:endParaRPr>
          </a:p>
        </p:txBody>
      </p:sp>
      <p:grpSp>
        <p:nvGrpSpPr>
          <p:cNvPr id="15" name="Group 5">
            <a:extLst>
              <a:ext uri="{FF2B5EF4-FFF2-40B4-BE49-F238E27FC236}">
                <a16:creationId xmlns:a16="http://schemas.microsoft.com/office/drawing/2014/main" id="{E20A5292-13E1-4ADB-9FBD-D99BCE4057E6}"/>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B279DA32-2E3B-4045-B851-1A5A35B160E9}"/>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65394A08-31EE-4ECB-890F-7E6155E4642B}"/>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341086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19555" y="8152"/>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26">
            <a:extLst>
              <a:ext uri="{FF2B5EF4-FFF2-40B4-BE49-F238E27FC236}">
                <a16:creationId xmlns:a16="http://schemas.microsoft.com/office/drawing/2014/main" id="{41084130-B9B1-42A5-B9D9-3BFBE3AC3450}"/>
              </a:ext>
            </a:extLst>
          </p:cNvPr>
          <p:cNvGrpSpPr/>
          <p:nvPr/>
        </p:nvGrpSpPr>
        <p:grpSpPr>
          <a:xfrm>
            <a:off x="4306499" y="83171"/>
            <a:ext cx="7885497" cy="599002"/>
            <a:chOff x="2769083" y="4592221"/>
            <a:chExt cx="7885497" cy="599002"/>
          </a:xfrm>
        </p:grpSpPr>
        <p:grpSp>
          <p:nvGrpSpPr>
            <p:cNvPr id="12" name="Group 27">
              <a:extLst>
                <a:ext uri="{FF2B5EF4-FFF2-40B4-BE49-F238E27FC236}">
                  <a16:creationId xmlns:a16="http://schemas.microsoft.com/office/drawing/2014/main" id="{B85D6A63-16C3-461F-BD44-14FBA1A44B18}"/>
                </a:ext>
              </a:extLst>
            </p:cNvPr>
            <p:cNvGrpSpPr/>
            <p:nvPr/>
          </p:nvGrpSpPr>
          <p:grpSpPr>
            <a:xfrm>
              <a:off x="2769083" y="4592221"/>
              <a:ext cx="7885497" cy="599002"/>
              <a:chOff x="1944303" y="3127317"/>
              <a:chExt cx="7885497" cy="599002"/>
            </a:xfrm>
          </p:grpSpPr>
          <p:sp>
            <p:nvSpPr>
              <p:cNvPr id="14" name="Freeform: Shape 29">
                <a:extLst>
                  <a:ext uri="{FF2B5EF4-FFF2-40B4-BE49-F238E27FC236}">
                    <a16:creationId xmlns:a16="http://schemas.microsoft.com/office/drawing/2014/main" id="{68095D06-4272-4178-8D96-0917FC413408}"/>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4</a:t>
                </a:r>
                <a:endParaRPr lang="fr-FR" dirty="0">
                  <a:latin typeface="Almarai Bold" pitchFamily="2" charset="-78"/>
                  <a:cs typeface="Almarai Bold" pitchFamily="2" charset="-78"/>
                </a:endParaRPr>
              </a:p>
            </p:txBody>
          </p:sp>
          <p:sp>
            <p:nvSpPr>
              <p:cNvPr id="18" name="Freeform: Shape 30">
                <a:extLst>
                  <a:ext uri="{FF2B5EF4-FFF2-40B4-BE49-F238E27FC236}">
                    <a16:creationId xmlns:a16="http://schemas.microsoft.com/office/drawing/2014/main" id="{78C878F4-CA0D-4B76-B121-C5BAA9A53E8F}"/>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13" name="TextBox 28">
              <a:extLst>
                <a:ext uri="{FF2B5EF4-FFF2-40B4-BE49-F238E27FC236}">
                  <a16:creationId xmlns:a16="http://schemas.microsoft.com/office/drawing/2014/main" id="{B4E6FE6B-7D71-4F29-B459-0F9D1908F11C}"/>
                </a:ext>
              </a:extLst>
            </p:cNvPr>
            <p:cNvSpPr txBox="1"/>
            <p:nvPr/>
          </p:nvSpPr>
          <p:spPr>
            <a:xfrm>
              <a:off x="4490574" y="4702902"/>
              <a:ext cx="5355315" cy="400110"/>
            </a:xfrm>
            <a:prstGeom prst="rect">
              <a:avLst/>
            </a:prstGeom>
            <a:noFill/>
          </p:spPr>
          <p:txBody>
            <a:bodyPr wrap="square" rtlCol="0">
              <a:spAutoFit/>
            </a:bodyPr>
            <a:lstStyle/>
            <a:p>
              <a:pPr lvl="1">
                <a:spcBef>
                  <a:spcPts val="0"/>
                </a:spcBef>
                <a:spcAft>
                  <a:spcPts val="0"/>
                </a:spcAft>
              </a:pPr>
              <a:r>
                <a:rPr lang="ar-MA" sz="2000" kern="100" dirty="0">
                  <a:solidFill>
                    <a:schemeClr val="bg1"/>
                  </a:solidFill>
                  <a:latin typeface="Changa SemiBold" pitchFamily="2" charset="-78"/>
                  <a:ea typeface="SimSun" panose="02010600030101010101" pitchFamily="2" charset="-122"/>
                  <a:cs typeface="Changa SemiBold" pitchFamily="2" charset="-78"/>
                </a:rPr>
                <a:t>مجالات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19" name="TextBox 9">
            <a:extLst>
              <a:ext uri="{FF2B5EF4-FFF2-40B4-BE49-F238E27FC236}">
                <a16:creationId xmlns:a16="http://schemas.microsoft.com/office/drawing/2014/main" id="{648401DE-B19D-408A-B3A0-7D671CEA0327}"/>
              </a:ext>
            </a:extLst>
          </p:cNvPr>
          <p:cNvSpPr txBox="1"/>
          <p:nvPr/>
        </p:nvSpPr>
        <p:spPr>
          <a:xfrm>
            <a:off x="0" y="1530202"/>
            <a:ext cx="11702900" cy="3847207"/>
          </a:xfrm>
          <a:prstGeom prst="rect">
            <a:avLst/>
          </a:prstGeom>
        </p:spPr>
        <p:txBody>
          <a:bodyPr wrap="square" lIns="0" tIns="0" rIns="0" bIns="0" rtlCol="0" anchor="t">
            <a:spAutoFit/>
          </a:bodyPr>
          <a:lstStyle/>
          <a:p>
            <a:pPr lvl="2" algn="r" rtl="1">
              <a:lnSpc>
                <a:spcPct val="150000"/>
              </a:lnSpc>
            </a:pPr>
            <a:r>
              <a:rPr lang="ar-MA" sz="2000" dirty="0">
                <a:solidFill>
                  <a:srgbClr val="1F1E1E"/>
                </a:solidFill>
                <a:latin typeface="Changa SemiBold" pitchFamily="2" charset="-78"/>
                <a:ea typeface="Red Hat Text" pitchFamily="34" charset="-122"/>
                <a:cs typeface="Changa SemiBold" pitchFamily="2" charset="-78"/>
              </a:rPr>
              <a:t>عرفت التربية المدنية على انها عملية تهدف الى</a:t>
            </a:r>
            <a:r>
              <a:rPr lang="fr-FR" sz="2000" dirty="0">
                <a:solidFill>
                  <a:srgbClr val="1F1E1E"/>
                </a:solidFill>
                <a:latin typeface="Changa SemiBold" pitchFamily="2" charset="-78"/>
                <a:ea typeface="Red Hat Text" pitchFamily="34" charset="-122"/>
                <a:cs typeface="Changa SemiBold" pitchFamily="2" charset="-78"/>
              </a:rPr>
              <a:t>:</a:t>
            </a:r>
          </a:p>
          <a:p>
            <a:pPr marL="1485900" lvl="2" indent="-571500" algn="r" rtl="1">
              <a:lnSpc>
                <a:spcPct val="150000"/>
              </a:lnSpc>
              <a:buFont typeface="Arial" panose="020B0604020202020204" pitchFamily="34" charset="0"/>
              <a:buChar char="•"/>
            </a:pPr>
            <a:r>
              <a:rPr lang="ar-MA" sz="2000" dirty="0">
                <a:solidFill>
                  <a:srgbClr val="1F1E1E"/>
                </a:solidFill>
                <a:latin typeface="Changa SemiBold" pitchFamily="2" charset="-78"/>
                <a:ea typeface="Red Hat Text" pitchFamily="34" charset="-122"/>
                <a:cs typeface="Changa SemiBold" pitchFamily="2" charset="-78"/>
              </a:rPr>
              <a:t>توعية الفرد بحقوقه و واجباته الانسانية؛</a:t>
            </a:r>
            <a:endParaRPr lang="fr-FR" sz="2000" dirty="0">
              <a:solidFill>
                <a:srgbClr val="1F1E1E"/>
              </a:solidFill>
              <a:latin typeface="Changa SemiBold" pitchFamily="2" charset="-78"/>
              <a:ea typeface="Red Hat Text" pitchFamily="34" charset="-122"/>
              <a:cs typeface="Changa SemiBold" pitchFamily="2" charset="-78"/>
            </a:endParaRPr>
          </a:p>
          <a:p>
            <a:pPr marL="1485900" lvl="2" indent="-571500" algn="r" rtl="1">
              <a:lnSpc>
                <a:spcPct val="150000"/>
              </a:lnSpc>
              <a:buFont typeface="Arial" panose="020B0604020202020204" pitchFamily="34" charset="0"/>
              <a:buChar char="•"/>
            </a:pPr>
            <a:r>
              <a:rPr lang="ar-MA" sz="2000" dirty="0">
                <a:solidFill>
                  <a:srgbClr val="1F1E1E"/>
                </a:solidFill>
                <a:latin typeface="Changa SemiBold" pitchFamily="2" charset="-78"/>
                <a:ea typeface="Red Hat Text" pitchFamily="34" charset="-122"/>
                <a:cs typeface="Changa SemiBold" pitchFamily="2" charset="-78"/>
              </a:rPr>
              <a:t>تنمية قدراته على المشاركة الفعالة في بناء المجتمع و مؤسساته؛</a:t>
            </a:r>
            <a:endParaRPr lang="fr-FR" sz="2000" dirty="0">
              <a:solidFill>
                <a:srgbClr val="1F1E1E"/>
              </a:solidFill>
              <a:latin typeface="Changa SemiBold" pitchFamily="2" charset="-78"/>
              <a:ea typeface="Red Hat Text" pitchFamily="34" charset="-122"/>
              <a:cs typeface="Changa SemiBold" pitchFamily="2" charset="-78"/>
            </a:endParaRPr>
          </a:p>
          <a:p>
            <a:pPr marL="1485900" lvl="2" indent="-571500" algn="r" rtl="1">
              <a:lnSpc>
                <a:spcPct val="150000"/>
              </a:lnSpc>
              <a:buFont typeface="Arial" panose="020B0604020202020204" pitchFamily="34" charset="0"/>
              <a:buChar char="•"/>
            </a:pPr>
            <a:r>
              <a:rPr lang="ar-MA" sz="2000" dirty="0">
                <a:solidFill>
                  <a:srgbClr val="1F1E1E"/>
                </a:solidFill>
                <a:latin typeface="Changa SemiBold" pitchFamily="2" charset="-78"/>
                <a:ea typeface="Red Hat Text" pitchFamily="34" charset="-122"/>
                <a:cs typeface="Changa SemiBold" pitchFamily="2" charset="-78"/>
              </a:rPr>
              <a:t>تربية الفرد على تحمل المسؤولية؛</a:t>
            </a:r>
            <a:endParaRPr lang="fr-FR" sz="2000" dirty="0">
              <a:solidFill>
                <a:srgbClr val="1F1E1E"/>
              </a:solidFill>
              <a:latin typeface="Changa SemiBold" pitchFamily="2" charset="-78"/>
              <a:ea typeface="Red Hat Text" pitchFamily="34" charset="-122"/>
              <a:cs typeface="Changa SemiBold" pitchFamily="2" charset="-78"/>
            </a:endParaRPr>
          </a:p>
          <a:p>
            <a:pPr marL="1485900" lvl="2" indent="-571500" algn="r" rtl="1">
              <a:lnSpc>
                <a:spcPct val="150000"/>
              </a:lnSpc>
              <a:buFont typeface="Arial" panose="020B0604020202020204" pitchFamily="34" charset="0"/>
              <a:buChar char="•"/>
            </a:pPr>
            <a:r>
              <a:rPr lang="ar-MA" sz="2000" dirty="0">
                <a:solidFill>
                  <a:srgbClr val="1F1E1E"/>
                </a:solidFill>
                <a:latin typeface="Changa SemiBold" pitchFamily="2" charset="-78"/>
                <a:ea typeface="Red Hat Text" pitchFamily="34" charset="-122"/>
                <a:cs typeface="Changa SemiBold" pitchFamily="2" charset="-78"/>
              </a:rPr>
              <a:t>تكوين اتجاهات إيجابية نحو الذات و نحو الاخرين؛ </a:t>
            </a:r>
            <a:endParaRPr lang="fr-FR" sz="2000" dirty="0">
              <a:solidFill>
                <a:srgbClr val="1F1E1E"/>
              </a:solidFill>
              <a:latin typeface="Changa SemiBold" pitchFamily="2" charset="-78"/>
              <a:ea typeface="Red Hat Text" pitchFamily="34" charset="-122"/>
              <a:cs typeface="Changa SemiBold" pitchFamily="2" charset="-78"/>
            </a:endParaRPr>
          </a:p>
          <a:p>
            <a:pPr marL="1485900" lvl="2" indent="-571500" algn="r" rtl="1">
              <a:lnSpc>
                <a:spcPct val="150000"/>
              </a:lnSpc>
              <a:buFont typeface="Arial" panose="020B0604020202020204" pitchFamily="34" charset="0"/>
              <a:buChar char="•"/>
            </a:pPr>
            <a:r>
              <a:rPr lang="ar-MA" sz="2000" dirty="0">
                <a:solidFill>
                  <a:srgbClr val="1F1E1E"/>
                </a:solidFill>
                <a:latin typeface="Changa SemiBold" pitchFamily="2" charset="-78"/>
                <a:ea typeface="Red Hat Text" pitchFamily="34" charset="-122"/>
                <a:cs typeface="Changa SemiBold" pitchFamily="2" charset="-78"/>
              </a:rPr>
              <a:t>تمثل الديمقراطية و حقوق الانسان ؛</a:t>
            </a:r>
            <a:endParaRPr lang="fr-FR" sz="2000" dirty="0">
              <a:solidFill>
                <a:srgbClr val="1F1E1E"/>
              </a:solidFill>
              <a:latin typeface="Changa SemiBold" pitchFamily="2" charset="-78"/>
              <a:ea typeface="Red Hat Text" pitchFamily="34" charset="-122"/>
              <a:cs typeface="Changa SemiBold" pitchFamily="2" charset="-78"/>
            </a:endParaRPr>
          </a:p>
          <a:p>
            <a:pPr marL="1485900" lvl="2" indent="-571500" algn="r" rtl="1">
              <a:lnSpc>
                <a:spcPct val="150000"/>
              </a:lnSpc>
              <a:buFont typeface="Arial" panose="020B0604020202020204" pitchFamily="34" charset="0"/>
              <a:buChar char="•"/>
            </a:pPr>
            <a:r>
              <a:rPr lang="ar-MA" sz="2000" dirty="0">
                <a:solidFill>
                  <a:srgbClr val="1F1E1E"/>
                </a:solidFill>
                <a:latin typeface="Changa SemiBold" pitchFamily="2" charset="-78"/>
                <a:ea typeface="Red Hat Text" pitchFamily="34" charset="-122"/>
                <a:cs typeface="Changa SemiBold" pitchFamily="2" charset="-78"/>
              </a:rPr>
              <a:t>الانفتاح على الثقافات العالمية و المشاركة الإيجابية للحضارة الإنسانية</a:t>
            </a:r>
            <a:endParaRPr lang="fr-FR" sz="2000" dirty="0">
              <a:solidFill>
                <a:srgbClr val="1F1E1E"/>
              </a:solidFill>
              <a:latin typeface="Changa SemiBold" pitchFamily="2" charset="-78"/>
              <a:ea typeface="Red Hat Text" pitchFamily="34" charset="-122"/>
              <a:cs typeface="Changa SemiBold" pitchFamily="2" charset="-78"/>
            </a:endParaRPr>
          </a:p>
          <a:p>
            <a:pPr algn="r" rtl="1"/>
            <a:endParaRPr lang="fr-FR" sz="4000" dirty="0">
              <a:solidFill>
                <a:srgbClr val="1F1E1E"/>
              </a:solidFill>
              <a:latin typeface="Red Hat Text" pitchFamily="34" charset="0"/>
              <a:ea typeface="Red Hat Text" pitchFamily="34" charset="-122"/>
              <a:cs typeface="Red Hat Text" pitchFamily="34" charset="-120"/>
            </a:endParaRPr>
          </a:p>
        </p:txBody>
      </p:sp>
      <p:grpSp>
        <p:nvGrpSpPr>
          <p:cNvPr id="15" name="Group 5">
            <a:extLst>
              <a:ext uri="{FF2B5EF4-FFF2-40B4-BE49-F238E27FC236}">
                <a16:creationId xmlns:a16="http://schemas.microsoft.com/office/drawing/2014/main" id="{02D6DBF0-CD80-4F47-A403-9673CC02A9BE}"/>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3F0CE23D-E1F1-48C8-93B7-2CF4B1D676D1}"/>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EB6EA2FA-7E14-4464-B105-5DCED6F2B874}"/>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27115054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85060"/>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26">
            <a:extLst>
              <a:ext uri="{FF2B5EF4-FFF2-40B4-BE49-F238E27FC236}">
                <a16:creationId xmlns:a16="http://schemas.microsoft.com/office/drawing/2014/main" id="{41084130-B9B1-42A5-B9D9-3BFBE3AC3450}"/>
              </a:ext>
            </a:extLst>
          </p:cNvPr>
          <p:cNvGrpSpPr/>
          <p:nvPr/>
        </p:nvGrpSpPr>
        <p:grpSpPr>
          <a:xfrm>
            <a:off x="4306499" y="83171"/>
            <a:ext cx="7885497" cy="599002"/>
            <a:chOff x="2769083" y="4592221"/>
            <a:chExt cx="7885497" cy="599002"/>
          </a:xfrm>
        </p:grpSpPr>
        <p:grpSp>
          <p:nvGrpSpPr>
            <p:cNvPr id="12" name="Group 27">
              <a:extLst>
                <a:ext uri="{FF2B5EF4-FFF2-40B4-BE49-F238E27FC236}">
                  <a16:creationId xmlns:a16="http://schemas.microsoft.com/office/drawing/2014/main" id="{B85D6A63-16C3-461F-BD44-14FBA1A44B18}"/>
                </a:ext>
              </a:extLst>
            </p:cNvPr>
            <p:cNvGrpSpPr/>
            <p:nvPr/>
          </p:nvGrpSpPr>
          <p:grpSpPr>
            <a:xfrm>
              <a:off x="2769083" y="4592221"/>
              <a:ext cx="7885497" cy="599002"/>
              <a:chOff x="1944303" y="3127317"/>
              <a:chExt cx="7885497" cy="599002"/>
            </a:xfrm>
          </p:grpSpPr>
          <p:sp>
            <p:nvSpPr>
              <p:cNvPr id="14" name="Freeform: Shape 29">
                <a:extLst>
                  <a:ext uri="{FF2B5EF4-FFF2-40B4-BE49-F238E27FC236}">
                    <a16:creationId xmlns:a16="http://schemas.microsoft.com/office/drawing/2014/main" id="{68095D06-4272-4178-8D96-0917FC413408}"/>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4</a:t>
                </a:r>
                <a:endParaRPr lang="fr-FR" dirty="0">
                  <a:latin typeface="Almarai Bold" pitchFamily="2" charset="-78"/>
                  <a:cs typeface="Almarai Bold" pitchFamily="2" charset="-78"/>
                </a:endParaRPr>
              </a:p>
            </p:txBody>
          </p:sp>
          <p:sp>
            <p:nvSpPr>
              <p:cNvPr id="18" name="Freeform: Shape 30">
                <a:extLst>
                  <a:ext uri="{FF2B5EF4-FFF2-40B4-BE49-F238E27FC236}">
                    <a16:creationId xmlns:a16="http://schemas.microsoft.com/office/drawing/2014/main" id="{78C878F4-CA0D-4B76-B121-C5BAA9A53E8F}"/>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13" name="TextBox 28">
              <a:extLst>
                <a:ext uri="{FF2B5EF4-FFF2-40B4-BE49-F238E27FC236}">
                  <a16:creationId xmlns:a16="http://schemas.microsoft.com/office/drawing/2014/main" id="{B4E6FE6B-7D71-4F29-B459-0F9D1908F11C}"/>
                </a:ext>
              </a:extLst>
            </p:cNvPr>
            <p:cNvSpPr txBox="1"/>
            <p:nvPr/>
          </p:nvSpPr>
          <p:spPr>
            <a:xfrm>
              <a:off x="4490574" y="4702902"/>
              <a:ext cx="5355315" cy="400110"/>
            </a:xfrm>
            <a:prstGeom prst="rect">
              <a:avLst/>
            </a:prstGeom>
            <a:noFill/>
          </p:spPr>
          <p:txBody>
            <a:bodyPr wrap="square" rtlCol="0">
              <a:spAutoFit/>
            </a:bodyPr>
            <a:lstStyle/>
            <a:p>
              <a:pPr lvl="1">
                <a:spcBef>
                  <a:spcPts val="0"/>
                </a:spcBef>
                <a:spcAft>
                  <a:spcPts val="0"/>
                </a:spcAft>
              </a:pPr>
              <a:r>
                <a:rPr lang="ar-MA" sz="2000" kern="100" dirty="0">
                  <a:solidFill>
                    <a:schemeClr val="bg1"/>
                  </a:solidFill>
                  <a:latin typeface="Changa SemiBold" pitchFamily="2" charset="-78"/>
                  <a:ea typeface="SimSun" panose="02010600030101010101" pitchFamily="2" charset="-122"/>
                  <a:cs typeface="Changa SemiBold" pitchFamily="2" charset="-78"/>
                </a:rPr>
                <a:t>مجالات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3" name="ZoneTexte 2">
            <a:extLst>
              <a:ext uri="{FF2B5EF4-FFF2-40B4-BE49-F238E27FC236}">
                <a16:creationId xmlns:a16="http://schemas.microsoft.com/office/drawing/2014/main" id="{49A5E196-5BE8-4135-A86D-E1E5459E417A}"/>
              </a:ext>
            </a:extLst>
          </p:cNvPr>
          <p:cNvSpPr txBox="1"/>
          <p:nvPr/>
        </p:nvSpPr>
        <p:spPr>
          <a:xfrm>
            <a:off x="2062720" y="946296"/>
            <a:ext cx="9813848" cy="5570756"/>
          </a:xfrm>
          <a:prstGeom prst="rect">
            <a:avLst/>
          </a:prstGeom>
          <a:noFill/>
        </p:spPr>
        <p:txBody>
          <a:bodyPr wrap="square" rtlCol="0">
            <a:spAutoFit/>
          </a:bodyPr>
          <a:lstStyle/>
          <a:p>
            <a:pPr algn="r"/>
            <a:r>
              <a:rPr lang="ar-MA" sz="2000" dirty="0">
                <a:latin typeface="Changa SemiBold" pitchFamily="2" charset="-78"/>
                <a:cs typeface="Changa SemiBold" pitchFamily="2" charset="-78"/>
              </a:rPr>
              <a:t>ومن مجالاته :</a:t>
            </a:r>
          </a:p>
          <a:p>
            <a:pPr algn="r"/>
            <a:endParaRPr lang="ar-MA" sz="2000" dirty="0">
              <a:latin typeface="Changa SemiBold" pitchFamily="2" charset="-78"/>
              <a:cs typeface="Changa SemiBold" pitchFamily="2" charset="-78"/>
            </a:endParaRPr>
          </a:p>
          <a:p>
            <a:pPr algn="r"/>
            <a:r>
              <a:rPr lang="ar-MA" sz="2000" b="1" u="sng" dirty="0">
                <a:solidFill>
                  <a:schemeClr val="bg1"/>
                </a:solidFill>
                <a:highlight>
                  <a:srgbClr val="BB8EB8"/>
                </a:highlight>
                <a:latin typeface="Changa SemiBold" pitchFamily="2" charset="-78"/>
                <a:cs typeface="Changa SemiBold" pitchFamily="2" charset="-78"/>
              </a:rPr>
              <a:t>الحقوق والواجبات</a:t>
            </a:r>
          </a:p>
          <a:p>
            <a:pPr algn="r" rtl="1"/>
            <a:r>
              <a:rPr lang="ar-MA" sz="2000" b="1" dirty="0">
                <a:solidFill>
                  <a:srgbClr val="C00000"/>
                </a:solidFill>
                <a:latin typeface="Changa SemiBold" pitchFamily="2" charset="-78"/>
                <a:cs typeface="Changa SemiBold" pitchFamily="2" charset="-78"/>
              </a:rPr>
              <a:t>الحقوق</a:t>
            </a:r>
          </a:p>
          <a:p>
            <a:pPr algn="r" rtl="1"/>
            <a:endParaRPr lang="ar-MA" sz="2000" b="1" dirty="0">
              <a:solidFill>
                <a:srgbClr val="C00000"/>
              </a:solidFill>
              <a:latin typeface="Changa SemiBold" pitchFamily="2" charset="-78"/>
              <a:cs typeface="Changa SemiBold" pitchFamily="2" charset="-78"/>
            </a:endParaRPr>
          </a:p>
          <a:p>
            <a:pPr marL="342900" indent="-342900" algn="r" rtl="1">
              <a:buFont typeface="Wingdings" panose="05000000000000000000" pitchFamily="2" charset="2"/>
              <a:buChar char="ü"/>
            </a:pPr>
            <a:r>
              <a:rPr lang="ar-MA" sz="2000" dirty="0">
                <a:latin typeface="Changa SemiBold" pitchFamily="2" charset="-78"/>
                <a:cs typeface="Changa SemiBold" pitchFamily="2" charset="-78"/>
              </a:rPr>
              <a:t>الحقوق هي الأمور التي يجب أن يتمتع بها كل إنسان على وجه هذه الأرض، ولا يحقّ لأي أحد إلغاؤها أو انتقاصها.</a:t>
            </a:r>
            <a:endParaRPr lang="en-US" sz="2000" dirty="0">
              <a:latin typeface="Changa SemiBold" pitchFamily="2" charset="-78"/>
              <a:cs typeface="Changa SemiBold" pitchFamily="2" charset="-78"/>
            </a:endParaRPr>
          </a:p>
          <a:p>
            <a:pPr marL="342900" indent="-342900" algn="r" rtl="1">
              <a:buFont typeface="Wingdings" panose="05000000000000000000" pitchFamily="2" charset="2"/>
              <a:buChar char="ü"/>
            </a:pPr>
            <a:r>
              <a:rPr lang="ar-MA" sz="2000" dirty="0">
                <a:latin typeface="Changa SemiBold" pitchFamily="2" charset="-78"/>
                <a:cs typeface="Changa SemiBold" pitchFamily="2" charset="-78"/>
              </a:rPr>
              <a:t>الحق هو حق المواطنين داخل الوطن وتكون في إطار قانوني، حيث يضمن القانون حقوق أفراد المجتمع في داخل الدولة. (مثال: التعليم الجيد، الرعاية الصحية، المشاركة في الحياة السياسية ، ..)</a:t>
            </a:r>
            <a:endParaRPr lang="en-US" sz="2000" dirty="0">
              <a:latin typeface="Changa SemiBold" pitchFamily="2" charset="-78"/>
              <a:cs typeface="Changa SemiBold" pitchFamily="2" charset="-78"/>
            </a:endParaRPr>
          </a:p>
          <a:p>
            <a:pPr algn="r" rtl="1"/>
            <a:r>
              <a:rPr lang="ar-MA" sz="2000" b="1" dirty="0">
                <a:solidFill>
                  <a:srgbClr val="C00000"/>
                </a:solidFill>
                <a:latin typeface="Changa SemiBold" pitchFamily="2" charset="-78"/>
                <a:cs typeface="Changa SemiBold" pitchFamily="2" charset="-78"/>
              </a:rPr>
              <a:t>الواجبات</a:t>
            </a:r>
          </a:p>
          <a:p>
            <a:pPr algn="r" rtl="1"/>
            <a:endParaRPr lang="ar-MA" sz="2000" b="1" dirty="0">
              <a:solidFill>
                <a:srgbClr val="C00000"/>
              </a:solidFill>
              <a:latin typeface="Changa SemiBold" pitchFamily="2" charset="-78"/>
              <a:cs typeface="Changa SemiBold" pitchFamily="2" charset="-78"/>
            </a:endParaRPr>
          </a:p>
          <a:p>
            <a:pPr marL="571500" indent="-571500" algn="r" rtl="1">
              <a:buFont typeface="Arial" panose="020B0604020202020204" pitchFamily="34" charset="0"/>
              <a:buChar char="•"/>
            </a:pPr>
            <a:r>
              <a:rPr lang="ar-MA" sz="2000" dirty="0">
                <a:latin typeface="Changa SemiBold" pitchFamily="2" charset="-78"/>
                <a:cs typeface="Changa SemiBold" pitchFamily="2" charset="-78"/>
              </a:rPr>
              <a:t>واجبات قانونية</a:t>
            </a:r>
          </a:p>
          <a:p>
            <a:pPr marL="571500" indent="-571500" algn="r" rtl="1">
              <a:buFont typeface="Arial" panose="020B0604020202020204" pitchFamily="34" charset="0"/>
              <a:buChar char="•"/>
            </a:pPr>
            <a:r>
              <a:rPr lang="ar-MA" sz="2000" dirty="0">
                <a:latin typeface="Changa SemiBold" pitchFamily="2" charset="-78"/>
                <a:cs typeface="Changa SemiBold" pitchFamily="2" charset="-78"/>
              </a:rPr>
              <a:t>واجبات اجتماعية</a:t>
            </a:r>
          </a:p>
          <a:p>
            <a:pPr marL="571500" indent="-571500" algn="r" rtl="1">
              <a:buFont typeface="Arial" panose="020B0604020202020204" pitchFamily="34" charset="0"/>
              <a:buChar char="•"/>
            </a:pPr>
            <a:r>
              <a:rPr lang="ar-MA" sz="2000" dirty="0">
                <a:latin typeface="Changa SemiBold" pitchFamily="2" charset="-78"/>
                <a:cs typeface="Changa SemiBold" pitchFamily="2" charset="-78"/>
              </a:rPr>
              <a:t>واجبات سياسية</a:t>
            </a:r>
          </a:p>
          <a:p>
            <a:pPr marL="571500" indent="-571500" algn="r" rtl="1">
              <a:buFont typeface="Arial" panose="020B0604020202020204" pitchFamily="34" charset="0"/>
              <a:buChar char="•"/>
            </a:pPr>
            <a:r>
              <a:rPr lang="ar-MA" sz="2000" dirty="0">
                <a:latin typeface="Changa SemiBold" pitchFamily="2" charset="-78"/>
                <a:cs typeface="Changa SemiBold" pitchFamily="2" charset="-78"/>
              </a:rPr>
              <a:t>واجبات خلقية</a:t>
            </a:r>
            <a:r>
              <a:rPr lang="ar-MA" sz="2000" b="1" dirty="0">
                <a:latin typeface="Changa SemiBold" pitchFamily="2" charset="-78"/>
                <a:cs typeface="Changa SemiBold" pitchFamily="2" charset="-78"/>
              </a:rPr>
              <a:t>...</a:t>
            </a:r>
            <a:endParaRPr lang="en-US" sz="2000" b="1" dirty="0">
              <a:latin typeface="Changa SemiBold" pitchFamily="2" charset="-78"/>
              <a:cs typeface="Changa SemiBold" pitchFamily="2" charset="-78"/>
            </a:endParaRPr>
          </a:p>
          <a:p>
            <a:endParaRPr lang="ar-MA" sz="1800" b="1" u="sng" dirty="0">
              <a:solidFill>
                <a:srgbClr val="FF0000"/>
              </a:solidFill>
            </a:endParaRPr>
          </a:p>
          <a:p>
            <a:endParaRPr lang="fr-FR" dirty="0"/>
          </a:p>
        </p:txBody>
      </p:sp>
      <p:grpSp>
        <p:nvGrpSpPr>
          <p:cNvPr id="15" name="Group 5">
            <a:extLst>
              <a:ext uri="{FF2B5EF4-FFF2-40B4-BE49-F238E27FC236}">
                <a16:creationId xmlns:a16="http://schemas.microsoft.com/office/drawing/2014/main" id="{0EF4FFC7-4887-42C6-9E01-DF7788CBCAB3}"/>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2F86D5C4-0C72-4035-9211-7FAC41590481}"/>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D3F47FB0-9517-4D66-86E4-2055467BF8D5}"/>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9226569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53162"/>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 26">
            <a:extLst>
              <a:ext uri="{FF2B5EF4-FFF2-40B4-BE49-F238E27FC236}">
                <a16:creationId xmlns:a16="http://schemas.microsoft.com/office/drawing/2014/main" id="{41084130-B9B1-42A5-B9D9-3BFBE3AC3450}"/>
              </a:ext>
            </a:extLst>
          </p:cNvPr>
          <p:cNvGrpSpPr/>
          <p:nvPr/>
        </p:nvGrpSpPr>
        <p:grpSpPr>
          <a:xfrm>
            <a:off x="4306499" y="83171"/>
            <a:ext cx="7885497" cy="599002"/>
            <a:chOff x="2769083" y="4592221"/>
            <a:chExt cx="7885497" cy="599002"/>
          </a:xfrm>
        </p:grpSpPr>
        <p:grpSp>
          <p:nvGrpSpPr>
            <p:cNvPr id="12" name="Group 27">
              <a:extLst>
                <a:ext uri="{FF2B5EF4-FFF2-40B4-BE49-F238E27FC236}">
                  <a16:creationId xmlns:a16="http://schemas.microsoft.com/office/drawing/2014/main" id="{B85D6A63-16C3-461F-BD44-14FBA1A44B18}"/>
                </a:ext>
              </a:extLst>
            </p:cNvPr>
            <p:cNvGrpSpPr/>
            <p:nvPr/>
          </p:nvGrpSpPr>
          <p:grpSpPr>
            <a:xfrm>
              <a:off x="2769083" y="4592221"/>
              <a:ext cx="7885497" cy="599002"/>
              <a:chOff x="1944303" y="3127317"/>
              <a:chExt cx="7885497" cy="599002"/>
            </a:xfrm>
          </p:grpSpPr>
          <p:sp>
            <p:nvSpPr>
              <p:cNvPr id="14" name="Freeform: Shape 29">
                <a:extLst>
                  <a:ext uri="{FF2B5EF4-FFF2-40B4-BE49-F238E27FC236}">
                    <a16:creationId xmlns:a16="http://schemas.microsoft.com/office/drawing/2014/main" id="{68095D06-4272-4178-8D96-0917FC413408}"/>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4</a:t>
                </a:r>
                <a:endParaRPr lang="fr-FR" dirty="0">
                  <a:latin typeface="Almarai Bold" pitchFamily="2" charset="-78"/>
                  <a:cs typeface="Almarai Bold" pitchFamily="2" charset="-78"/>
                </a:endParaRPr>
              </a:p>
            </p:txBody>
          </p:sp>
          <p:sp>
            <p:nvSpPr>
              <p:cNvPr id="18" name="Freeform: Shape 30">
                <a:extLst>
                  <a:ext uri="{FF2B5EF4-FFF2-40B4-BE49-F238E27FC236}">
                    <a16:creationId xmlns:a16="http://schemas.microsoft.com/office/drawing/2014/main" id="{78C878F4-CA0D-4B76-B121-C5BAA9A53E8F}"/>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13" name="TextBox 28">
              <a:extLst>
                <a:ext uri="{FF2B5EF4-FFF2-40B4-BE49-F238E27FC236}">
                  <a16:creationId xmlns:a16="http://schemas.microsoft.com/office/drawing/2014/main" id="{B4E6FE6B-7D71-4F29-B459-0F9D1908F11C}"/>
                </a:ext>
              </a:extLst>
            </p:cNvPr>
            <p:cNvSpPr txBox="1"/>
            <p:nvPr/>
          </p:nvSpPr>
          <p:spPr>
            <a:xfrm>
              <a:off x="4490574" y="4702902"/>
              <a:ext cx="5355315" cy="400110"/>
            </a:xfrm>
            <a:prstGeom prst="rect">
              <a:avLst/>
            </a:prstGeom>
            <a:noFill/>
          </p:spPr>
          <p:txBody>
            <a:bodyPr wrap="square" rtlCol="0">
              <a:spAutoFit/>
            </a:bodyPr>
            <a:lstStyle/>
            <a:p>
              <a:pPr lvl="1">
                <a:spcBef>
                  <a:spcPts val="0"/>
                </a:spcBef>
                <a:spcAft>
                  <a:spcPts val="0"/>
                </a:spcAft>
              </a:pPr>
              <a:r>
                <a:rPr lang="ar-MA" sz="2000" kern="100" dirty="0">
                  <a:solidFill>
                    <a:schemeClr val="bg1"/>
                  </a:solidFill>
                  <a:latin typeface="Changa SemiBold" pitchFamily="2" charset="-78"/>
                  <a:ea typeface="SimSun" panose="02010600030101010101" pitchFamily="2" charset="-122"/>
                  <a:cs typeface="Changa SemiBold" pitchFamily="2" charset="-78"/>
                </a:rPr>
                <a:t>مجالات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19" name="ZoneTexte 18">
            <a:extLst>
              <a:ext uri="{FF2B5EF4-FFF2-40B4-BE49-F238E27FC236}">
                <a16:creationId xmlns:a16="http://schemas.microsoft.com/office/drawing/2014/main" id="{500D2F68-A5B9-459E-9FB0-49CF8F1A6365}"/>
              </a:ext>
            </a:extLst>
          </p:cNvPr>
          <p:cNvSpPr txBox="1"/>
          <p:nvPr/>
        </p:nvSpPr>
        <p:spPr>
          <a:xfrm>
            <a:off x="6027990" y="920421"/>
            <a:ext cx="6103088" cy="400110"/>
          </a:xfrm>
          <a:prstGeom prst="rect">
            <a:avLst/>
          </a:prstGeom>
          <a:noFill/>
        </p:spPr>
        <p:txBody>
          <a:bodyPr wrap="square">
            <a:spAutoFit/>
          </a:bodyPr>
          <a:lstStyle/>
          <a:p>
            <a:pPr algn="r"/>
            <a:r>
              <a:rPr lang="ar-MA" sz="2000" b="1" u="sng" dirty="0">
                <a:solidFill>
                  <a:schemeClr val="bg1"/>
                </a:solidFill>
                <a:highlight>
                  <a:srgbClr val="BB8EB8"/>
                </a:highlight>
                <a:latin typeface="Changa SemiBold" pitchFamily="2" charset="-78"/>
                <a:cs typeface="Changa SemiBold" pitchFamily="2" charset="-78"/>
              </a:rPr>
              <a:t>الهوية والانتماء الجماعي :</a:t>
            </a:r>
          </a:p>
        </p:txBody>
      </p:sp>
      <p:sp>
        <p:nvSpPr>
          <p:cNvPr id="20" name="TextBox 11">
            <a:extLst>
              <a:ext uri="{FF2B5EF4-FFF2-40B4-BE49-F238E27FC236}">
                <a16:creationId xmlns:a16="http://schemas.microsoft.com/office/drawing/2014/main" id="{3E626C5B-7022-4916-B192-0684E50B74C9}"/>
              </a:ext>
            </a:extLst>
          </p:cNvPr>
          <p:cNvSpPr txBox="1"/>
          <p:nvPr/>
        </p:nvSpPr>
        <p:spPr>
          <a:xfrm>
            <a:off x="999460" y="900545"/>
            <a:ext cx="10952636" cy="6463308"/>
          </a:xfrm>
          <a:prstGeom prst="rect">
            <a:avLst/>
          </a:prstGeom>
        </p:spPr>
        <p:txBody>
          <a:bodyPr wrap="square" lIns="0" tIns="0" rIns="0" bIns="0" rtlCol="0" anchor="t">
            <a:spAutoFit/>
          </a:bodyPr>
          <a:lstStyle/>
          <a:p>
            <a:pPr algn="r" rtl="1"/>
            <a:endParaRPr lang="ar-MA" sz="4000" b="1" dirty="0">
              <a:solidFill>
                <a:srgbClr val="C00000"/>
              </a:solidFill>
              <a:latin typeface="Changa SemiBold" pitchFamily="2" charset="-78"/>
              <a:cs typeface="Changa SemiBold" pitchFamily="2" charset="-78"/>
            </a:endParaRPr>
          </a:p>
          <a:p>
            <a:pPr algn="r" rtl="1">
              <a:lnSpc>
                <a:spcPct val="150000"/>
              </a:lnSpc>
            </a:pPr>
            <a:r>
              <a:rPr lang="ar-MA" sz="2000" b="1" dirty="0">
                <a:solidFill>
                  <a:srgbClr val="C00000"/>
                </a:solidFill>
                <a:latin typeface="Changa SemiBold" pitchFamily="2" charset="-78"/>
                <a:cs typeface="Changa SemiBold" pitchFamily="2" charset="-78"/>
              </a:rPr>
              <a:t>الهوية</a:t>
            </a:r>
            <a:endParaRPr lang="fr-FR" sz="2000" b="1" dirty="0">
              <a:solidFill>
                <a:srgbClr val="C00000"/>
              </a:solidFill>
              <a:latin typeface="Changa SemiBold" pitchFamily="2" charset="-78"/>
              <a:cs typeface="Changa SemiBold" pitchFamily="2" charset="-78"/>
            </a:endParaRPr>
          </a:p>
          <a:p>
            <a:pPr algn="r" rtl="1">
              <a:lnSpc>
                <a:spcPct val="150000"/>
              </a:lnSpc>
            </a:pPr>
            <a:r>
              <a:rPr lang="ar-MA" sz="2000" dirty="0">
                <a:latin typeface="Changa SemiBold" pitchFamily="2" charset="-78"/>
                <a:cs typeface="Changa SemiBold" pitchFamily="2" charset="-78"/>
              </a:rPr>
              <a:t>  تعني الخصوصية والتميز فالهوية الوطنية في كل أمة هي الخصائص </a:t>
            </a:r>
            <a:br>
              <a:rPr lang="ar-MA" sz="2000" dirty="0">
                <a:latin typeface="Changa SemiBold" pitchFamily="2" charset="-78"/>
                <a:cs typeface="Changa SemiBold" pitchFamily="2" charset="-78"/>
              </a:rPr>
            </a:br>
            <a:r>
              <a:rPr lang="ar-MA" sz="2000" dirty="0">
                <a:latin typeface="Changa SemiBold" pitchFamily="2" charset="-78"/>
                <a:cs typeface="Changa SemiBold" pitchFamily="2" charset="-78"/>
              </a:rPr>
              <a:t>والسمات التي تتميز بها وتترجم روح الانتماء لدى أبنائها ولها أهميتها</a:t>
            </a:r>
            <a:br>
              <a:rPr lang="ar-MA" sz="2000" dirty="0">
                <a:latin typeface="Changa SemiBold" pitchFamily="2" charset="-78"/>
                <a:cs typeface="Changa SemiBold" pitchFamily="2" charset="-78"/>
              </a:rPr>
            </a:br>
            <a:r>
              <a:rPr lang="ar-MA" sz="2000" dirty="0">
                <a:latin typeface="Changa SemiBold" pitchFamily="2" charset="-78"/>
                <a:cs typeface="Changa SemiBold" pitchFamily="2" charset="-78"/>
              </a:rPr>
              <a:t>في رفع شأن الأمم وتقدمها وازدهارها، وبدونها تفقد الأمم كل معاني</a:t>
            </a:r>
            <a:br>
              <a:rPr lang="ar-MA" sz="2000" dirty="0">
                <a:latin typeface="Changa SemiBold" pitchFamily="2" charset="-78"/>
                <a:cs typeface="Changa SemiBold" pitchFamily="2" charset="-78"/>
              </a:rPr>
            </a:br>
            <a:r>
              <a:rPr lang="ar-MA" sz="2000" dirty="0">
                <a:latin typeface="Changa SemiBold" pitchFamily="2" charset="-78"/>
                <a:cs typeface="Changa SemiBold" pitchFamily="2" charset="-78"/>
              </a:rPr>
              <a:t>وجودها واستقرارها ،وهناك عناصر للهوية، تختلف من شعب لآخر وتميزه</a:t>
            </a:r>
            <a:br>
              <a:rPr lang="ar-MA" sz="2000" dirty="0">
                <a:latin typeface="Changa SemiBold" pitchFamily="2" charset="-78"/>
                <a:cs typeface="Changa SemiBold" pitchFamily="2" charset="-78"/>
              </a:rPr>
            </a:br>
            <a:r>
              <a:rPr lang="ar-MA" sz="2000" dirty="0">
                <a:latin typeface="Changa SemiBold" pitchFamily="2" charset="-78"/>
                <a:cs typeface="Changa SemiBold" pitchFamily="2" charset="-78"/>
              </a:rPr>
              <a:t>عن غيره، ونذكر منها: </a:t>
            </a:r>
            <a:br>
              <a:rPr lang="ar-MA" sz="2000" dirty="0">
                <a:latin typeface="Changa SemiBold" pitchFamily="2" charset="-78"/>
                <a:cs typeface="Changa SemiBold" pitchFamily="2" charset="-78"/>
              </a:rPr>
            </a:br>
            <a:r>
              <a:rPr lang="ar-MA" sz="2000" dirty="0">
                <a:latin typeface="Changa SemiBold" pitchFamily="2" charset="-78"/>
                <a:cs typeface="Changa SemiBold" pitchFamily="2" charset="-78"/>
              </a:rPr>
              <a:t>الموقع الجغرافي ،التاريخ</a:t>
            </a:r>
            <a:r>
              <a:rPr lang="fr-FR" sz="2000" dirty="0">
                <a:latin typeface="Changa SemiBold" pitchFamily="2" charset="-78"/>
                <a:cs typeface="Changa SemiBold" pitchFamily="2" charset="-78"/>
              </a:rPr>
              <a:t> </a:t>
            </a:r>
            <a:r>
              <a:rPr lang="ar-MA" sz="2000" dirty="0">
                <a:latin typeface="Changa SemiBold" pitchFamily="2" charset="-78"/>
                <a:cs typeface="Changa SemiBold" pitchFamily="2" charset="-78"/>
              </a:rPr>
              <a:t>،الاقتصاد ،العلم الواحد</a:t>
            </a:r>
          </a:p>
          <a:p>
            <a:pPr algn="r" rtl="1">
              <a:lnSpc>
                <a:spcPct val="150000"/>
              </a:lnSpc>
            </a:pPr>
            <a:r>
              <a:rPr lang="ar-MA" sz="2000" b="1" dirty="0">
                <a:solidFill>
                  <a:srgbClr val="C00000"/>
                </a:solidFill>
                <a:latin typeface="Changa SemiBold" pitchFamily="2" charset="-78"/>
                <a:cs typeface="Changa SemiBold" pitchFamily="2" charset="-78"/>
              </a:rPr>
              <a:t>الانتماء الجماعي</a:t>
            </a:r>
          </a:p>
          <a:p>
            <a:pPr algn="r" rtl="1">
              <a:lnSpc>
                <a:spcPct val="150000"/>
              </a:lnSpc>
            </a:pPr>
            <a:r>
              <a:rPr lang="ar-MA" sz="2000" dirty="0">
                <a:latin typeface="Changa SemiBold" pitchFamily="2" charset="-78"/>
                <a:cs typeface="Changa SemiBold" pitchFamily="2" charset="-78"/>
              </a:rPr>
              <a:t>  هو حالة شعور الشخص  بالانضمام إلى مجموعة ما, وهو عبارة عن علاقة شخصية حسية إيجابية، </a:t>
            </a:r>
          </a:p>
          <a:p>
            <a:pPr algn="r" rtl="1">
              <a:lnSpc>
                <a:spcPct val="150000"/>
              </a:lnSpc>
            </a:pPr>
            <a:r>
              <a:rPr lang="ar-MA" sz="2000" dirty="0">
                <a:latin typeface="Changa SemiBold" pitchFamily="2" charset="-78"/>
                <a:cs typeface="Changa SemiBold" pitchFamily="2" charset="-78"/>
              </a:rPr>
              <a:t>يبنيها الفرد مع أشخاص آخرين، أو مجموعة ما .</a:t>
            </a:r>
          </a:p>
          <a:p>
            <a:pPr algn="r" rtl="1"/>
            <a:endParaRPr lang="en-US" sz="4000" dirty="0"/>
          </a:p>
          <a:p>
            <a:pPr algn="r" rtl="1"/>
            <a:endParaRPr lang="ar-MA" sz="4000" dirty="0"/>
          </a:p>
        </p:txBody>
      </p:sp>
      <p:grpSp>
        <p:nvGrpSpPr>
          <p:cNvPr id="15" name="Group 5">
            <a:extLst>
              <a:ext uri="{FF2B5EF4-FFF2-40B4-BE49-F238E27FC236}">
                <a16:creationId xmlns:a16="http://schemas.microsoft.com/office/drawing/2014/main" id="{832DD19A-A71C-4183-990E-6900C27C152D}"/>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F4951146-11FD-4E50-89FF-CBAE80DE594E}"/>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C79C6C47-B199-47B7-BE42-E0BF9CAD9277}"/>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34446455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4" y="0"/>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26">
            <a:extLst>
              <a:ext uri="{FF2B5EF4-FFF2-40B4-BE49-F238E27FC236}">
                <a16:creationId xmlns:a16="http://schemas.microsoft.com/office/drawing/2014/main" id="{41084130-B9B1-42A5-B9D9-3BFBE3AC3450}"/>
              </a:ext>
            </a:extLst>
          </p:cNvPr>
          <p:cNvGrpSpPr/>
          <p:nvPr/>
        </p:nvGrpSpPr>
        <p:grpSpPr>
          <a:xfrm>
            <a:off x="4306499" y="83171"/>
            <a:ext cx="7885497" cy="599002"/>
            <a:chOff x="2769083" y="4592221"/>
            <a:chExt cx="7885497" cy="599002"/>
          </a:xfrm>
        </p:grpSpPr>
        <p:grpSp>
          <p:nvGrpSpPr>
            <p:cNvPr id="12" name="Group 27">
              <a:extLst>
                <a:ext uri="{FF2B5EF4-FFF2-40B4-BE49-F238E27FC236}">
                  <a16:creationId xmlns:a16="http://schemas.microsoft.com/office/drawing/2014/main" id="{B85D6A63-16C3-461F-BD44-14FBA1A44B18}"/>
                </a:ext>
              </a:extLst>
            </p:cNvPr>
            <p:cNvGrpSpPr/>
            <p:nvPr/>
          </p:nvGrpSpPr>
          <p:grpSpPr>
            <a:xfrm>
              <a:off x="2769083" y="4592221"/>
              <a:ext cx="7885497" cy="599002"/>
              <a:chOff x="1944303" y="3127317"/>
              <a:chExt cx="7885497" cy="599002"/>
            </a:xfrm>
          </p:grpSpPr>
          <p:sp>
            <p:nvSpPr>
              <p:cNvPr id="14" name="Freeform: Shape 29">
                <a:extLst>
                  <a:ext uri="{FF2B5EF4-FFF2-40B4-BE49-F238E27FC236}">
                    <a16:creationId xmlns:a16="http://schemas.microsoft.com/office/drawing/2014/main" id="{68095D06-4272-4178-8D96-0917FC413408}"/>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4</a:t>
                </a:r>
                <a:endParaRPr lang="fr-FR" dirty="0">
                  <a:latin typeface="Almarai Bold" pitchFamily="2" charset="-78"/>
                  <a:cs typeface="Almarai Bold" pitchFamily="2" charset="-78"/>
                </a:endParaRPr>
              </a:p>
            </p:txBody>
          </p:sp>
          <p:sp>
            <p:nvSpPr>
              <p:cNvPr id="18" name="Freeform: Shape 30">
                <a:extLst>
                  <a:ext uri="{FF2B5EF4-FFF2-40B4-BE49-F238E27FC236}">
                    <a16:creationId xmlns:a16="http://schemas.microsoft.com/office/drawing/2014/main" id="{78C878F4-CA0D-4B76-B121-C5BAA9A53E8F}"/>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13" name="TextBox 28">
              <a:extLst>
                <a:ext uri="{FF2B5EF4-FFF2-40B4-BE49-F238E27FC236}">
                  <a16:creationId xmlns:a16="http://schemas.microsoft.com/office/drawing/2014/main" id="{B4E6FE6B-7D71-4F29-B459-0F9D1908F11C}"/>
                </a:ext>
              </a:extLst>
            </p:cNvPr>
            <p:cNvSpPr txBox="1"/>
            <p:nvPr/>
          </p:nvSpPr>
          <p:spPr>
            <a:xfrm>
              <a:off x="4490574" y="4702902"/>
              <a:ext cx="5355315" cy="400110"/>
            </a:xfrm>
            <a:prstGeom prst="rect">
              <a:avLst/>
            </a:prstGeom>
            <a:noFill/>
          </p:spPr>
          <p:txBody>
            <a:bodyPr wrap="square" rtlCol="0">
              <a:spAutoFit/>
            </a:bodyPr>
            <a:lstStyle/>
            <a:p>
              <a:pPr lvl="1">
                <a:spcBef>
                  <a:spcPts val="0"/>
                </a:spcBef>
                <a:spcAft>
                  <a:spcPts val="0"/>
                </a:spcAft>
              </a:pPr>
              <a:r>
                <a:rPr lang="ar-MA" sz="2000" kern="100" dirty="0">
                  <a:solidFill>
                    <a:schemeClr val="bg1"/>
                  </a:solidFill>
                  <a:latin typeface="Changa SemiBold" pitchFamily="2" charset="-78"/>
                  <a:ea typeface="SimSun" panose="02010600030101010101" pitchFamily="2" charset="-122"/>
                  <a:cs typeface="Changa SemiBold" pitchFamily="2" charset="-78"/>
                </a:rPr>
                <a:t>مجالات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19" name="Rectangle 1">
            <a:extLst>
              <a:ext uri="{FF2B5EF4-FFF2-40B4-BE49-F238E27FC236}">
                <a16:creationId xmlns:a16="http://schemas.microsoft.com/office/drawing/2014/main" id="{054571E1-89B3-44D5-95A3-99EE12F74F4A}"/>
              </a:ext>
            </a:extLst>
          </p:cNvPr>
          <p:cNvSpPr>
            <a:spLocks noChangeArrowheads="1"/>
          </p:cNvSpPr>
          <p:nvPr/>
        </p:nvSpPr>
        <p:spPr bwMode="auto">
          <a:xfrm>
            <a:off x="-1434550" y="1009265"/>
            <a:ext cx="13302317"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rtl="1"/>
            <a:r>
              <a:rPr lang="ar-MA" sz="2000" b="1" i="1" u="sng" dirty="0">
                <a:solidFill>
                  <a:schemeClr val="bg1"/>
                </a:solidFill>
                <a:highlight>
                  <a:srgbClr val="BB8EB8"/>
                </a:highlight>
                <a:latin typeface="Changa SemiBold" pitchFamily="2" charset="-78"/>
                <a:cs typeface="Changa SemiBold" pitchFamily="2" charset="-78"/>
              </a:rPr>
              <a:t>السلوك المدني</a:t>
            </a:r>
            <a:r>
              <a:rPr lang="ar-MA" sz="2000" b="1" i="1" u="sng" dirty="0">
                <a:solidFill>
                  <a:schemeClr val="bg1"/>
                </a:solidFill>
                <a:latin typeface="Changa SemiBold" pitchFamily="2" charset="-78"/>
                <a:cs typeface="Changa SemiBold" pitchFamily="2" charset="-78"/>
              </a:rPr>
              <a:t>:</a:t>
            </a:r>
          </a:p>
          <a:p>
            <a:pPr algn="ctr" rtl="1">
              <a:lnSpc>
                <a:spcPct val="200000"/>
              </a:lnSpc>
            </a:pPr>
            <a:endParaRPr lang="ar-MA" sz="2000" b="1" u="sng" dirty="0">
              <a:latin typeface="Changa SemiBold" pitchFamily="2" charset="-78"/>
              <a:cs typeface="Changa SemiBold" pitchFamily="2" charset="-78"/>
            </a:endParaRPr>
          </a:p>
          <a:p>
            <a:pPr algn="r" rtl="1">
              <a:lnSpc>
                <a:spcPct val="200000"/>
              </a:lnSpc>
            </a:pPr>
            <a:r>
              <a:rPr lang="ar-MA" sz="2000" dirty="0">
                <a:latin typeface="Changa SemiBold" pitchFamily="2" charset="-78"/>
                <a:cs typeface="Changa SemiBold" pitchFamily="2" charset="-78"/>
              </a:rPr>
              <a:t>يعتبر السلوك المدني </a:t>
            </a:r>
            <a:r>
              <a:rPr lang="ar-MA" sz="2000" b="1" u="sng" dirty="0">
                <a:latin typeface="Changa SemiBold" pitchFamily="2" charset="-78"/>
                <a:cs typeface="Changa SemiBold" pitchFamily="2" charset="-78"/>
              </a:rPr>
              <a:t>منظومة قيمية-أخلاقية</a:t>
            </a:r>
            <a:r>
              <a:rPr lang="ar-MA" sz="2000" dirty="0">
                <a:latin typeface="Changa SemiBold" pitchFamily="2" charset="-78"/>
                <a:cs typeface="Changa SemiBold" pitchFamily="2" charset="-78"/>
              </a:rPr>
              <a:t> متكاملة تزاوج بين التشبع </a:t>
            </a:r>
            <a:r>
              <a:rPr lang="ar-MA" sz="2000" b="1" u="sng" dirty="0">
                <a:latin typeface="Changa SemiBold" pitchFamily="2" charset="-78"/>
                <a:cs typeface="Changa SemiBold" pitchFamily="2" charset="-78"/>
              </a:rPr>
              <a:t>بقيم المواطنة </a:t>
            </a:r>
            <a:r>
              <a:rPr lang="ar-MA" sz="2000" dirty="0">
                <a:latin typeface="Changa SemiBold" pitchFamily="2" charset="-78"/>
                <a:cs typeface="Changa SemiBold" pitchFamily="2" charset="-78"/>
              </a:rPr>
              <a:t>و </a:t>
            </a:r>
            <a:r>
              <a:rPr lang="ar-MA" sz="2000" b="1" u="sng" dirty="0">
                <a:latin typeface="Changa SemiBold" pitchFamily="2" charset="-78"/>
                <a:cs typeface="Changa SemiBold" pitchFamily="2" charset="-78"/>
              </a:rPr>
              <a:t>التمتع بالحقوق </a:t>
            </a:r>
          </a:p>
          <a:p>
            <a:pPr algn="r" rtl="1">
              <a:lnSpc>
                <a:spcPct val="200000"/>
              </a:lnSpc>
            </a:pPr>
            <a:r>
              <a:rPr lang="ar-MA" sz="2000" b="1" u="sng" dirty="0">
                <a:latin typeface="Changa SemiBold" pitchFamily="2" charset="-78"/>
                <a:cs typeface="Changa SemiBold" pitchFamily="2" charset="-78"/>
              </a:rPr>
              <a:t>الأساسية </a:t>
            </a:r>
            <a:r>
              <a:rPr lang="ar-MA" sz="2000" dirty="0">
                <a:latin typeface="Changa SemiBold" pitchFamily="2" charset="-78"/>
                <a:cs typeface="Changa SemiBold" pitchFamily="2" charset="-78"/>
              </a:rPr>
              <a:t>و </a:t>
            </a:r>
            <a:r>
              <a:rPr lang="ar-MA" sz="2000" b="1" u="sng" dirty="0">
                <a:latin typeface="Changa SemiBold" pitchFamily="2" charset="-78"/>
                <a:cs typeface="Changa SemiBold" pitchFamily="2" charset="-78"/>
              </a:rPr>
              <a:t>الالتزام بالواجبات </a:t>
            </a:r>
            <a:r>
              <a:rPr lang="ar-MA" sz="2000" dirty="0">
                <a:latin typeface="Changa SemiBold" pitchFamily="2" charset="-78"/>
                <a:cs typeface="Changa SemiBold" pitchFamily="2" charset="-78"/>
              </a:rPr>
              <a:t>، و بين التصدي الحازم لكل </a:t>
            </a:r>
            <a:r>
              <a:rPr lang="ar-MA" sz="2000" dirty="0" err="1">
                <a:latin typeface="Changa SemiBold" pitchFamily="2" charset="-78"/>
                <a:cs typeface="Changa SemiBold" pitchFamily="2" charset="-78"/>
              </a:rPr>
              <a:t>السلوكات</a:t>
            </a:r>
            <a:r>
              <a:rPr lang="ar-MA" sz="2000" dirty="0">
                <a:latin typeface="Changa SemiBold" pitchFamily="2" charset="-78"/>
                <a:cs typeface="Changa SemiBold" pitchFamily="2" charset="-78"/>
              </a:rPr>
              <a:t> </a:t>
            </a:r>
            <a:r>
              <a:rPr lang="ar-MA" sz="2000" dirty="0" err="1">
                <a:latin typeface="Changa SemiBold" pitchFamily="2" charset="-78"/>
                <a:cs typeface="Changa SemiBold" pitchFamily="2" charset="-78"/>
              </a:rPr>
              <a:t>اللامدنية</a:t>
            </a:r>
            <a:r>
              <a:rPr lang="ar-MA" sz="2000" dirty="0">
                <a:latin typeface="Changa SemiBold" pitchFamily="2" charset="-78"/>
                <a:cs typeface="Changa SemiBold" pitchFamily="2" charset="-78"/>
              </a:rPr>
              <a:t>. فالسلوك و المدنية، يحيلان </a:t>
            </a:r>
          </a:p>
          <a:p>
            <a:pPr algn="r" rtl="1">
              <a:lnSpc>
                <a:spcPct val="200000"/>
              </a:lnSpc>
            </a:pPr>
            <a:r>
              <a:rPr lang="ar-MA" sz="2000" dirty="0">
                <a:latin typeface="Changa SemiBold" pitchFamily="2" charset="-78"/>
                <a:cs typeface="Changa SemiBold" pitchFamily="2" charset="-78"/>
              </a:rPr>
              <a:t>في نفس الوقت إلى الأخلاق ، و إلى التمدن كحالة مجتمعية ترادف التقدم و التحضر ، لذلك يستدعي في الآن</a:t>
            </a:r>
          </a:p>
          <a:p>
            <a:pPr algn="r" rtl="1">
              <a:lnSpc>
                <a:spcPct val="200000"/>
              </a:lnSpc>
            </a:pPr>
            <a:r>
              <a:rPr lang="ar-MA" sz="2000" dirty="0">
                <a:latin typeface="Changa SemiBold" pitchFamily="2" charset="-78"/>
                <a:cs typeface="Changa SemiBold" pitchFamily="2" charset="-78"/>
              </a:rPr>
              <a:t> ذاته مفاهيم أخرى محورية مثل : الديمقراطية ، و المواطنة و الروح الوطنية، و احترام حقوق الإنسان </a:t>
            </a:r>
          </a:p>
          <a:p>
            <a:pPr algn="r" rtl="1">
              <a:lnSpc>
                <a:spcPct val="200000"/>
              </a:lnSpc>
            </a:pPr>
            <a:r>
              <a:rPr lang="ar-MA" sz="2000" dirty="0">
                <a:latin typeface="Changa SemiBold" pitchFamily="2" charset="-78"/>
                <a:cs typeface="Changa SemiBold" pitchFamily="2" charset="-78"/>
              </a:rPr>
              <a:t>بمفهومها الكوني، و التربية المدنية، أو التربية على قيم المواطنة ، أو التربية على حقوق الإنسان.</a:t>
            </a:r>
            <a:endParaRPr lang="en-US" sz="2000" dirty="0">
              <a:latin typeface="Changa SemiBold" pitchFamily="2" charset="-78"/>
              <a:cs typeface="Changa SemiBold" pitchFamily="2" charset="-78"/>
            </a:endParaRPr>
          </a:p>
          <a:p>
            <a:pPr algn="r" rtl="1"/>
            <a:endParaRPr lang="ar-MA" sz="4000" dirty="0">
              <a:solidFill>
                <a:srgbClr val="1F1E1E"/>
              </a:solidFill>
              <a:latin typeface="Red Hat Text" pitchFamily="34" charset="0"/>
              <a:ea typeface="Red Hat Text" pitchFamily="34" charset="-122"/>
              <a:cs typeface="Red Hat Text" pitchFamily="34"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4000" dirty="0">
              <a:solidFill>
                <a:srgbClr val="1F1E1E"/>
              </a:solidFill>
              <a:latin typeface="Red Hat Text" pitchFamily="34" charset="0"/>
              <a:ea typeface="Red Hat Text" pitchFamily="34" charset="-122"/>
              <a:cs typeface="Red Hat Text" pitchFamily="34" charset="-120"/>
            </a:endParaRPr>
          </a:p>
        </p:txBody>
      </p:sp>
      <p:grpSp>
        <p:nvGrpSpPr>
          <p:cNvPr id="23" name="Group 5">
            <a:extLst>
              <a:ext uri="{FF2B5EF4-FFF2-40B4-BE49-F238E27FC236}">
                <a16:creationId xmlns:a16="http://schemas.microsoft.com/office/drawing/2014/main" id="{D5A3E944-496D-4B6D-A7F4-1225CC0E3D60}"/>
              </a:ext>
            </a:extLst>
          </p:cNvPr>
          <p:cNvGrpSpPr>
            <a:grpSpLocks/>
          </p:cNvGrpSpPr>
          <p:nvPr/>
        </p:nvGrpSpPr>
        <p:grpSpPr>
          <a:xfrm>
            <a:off x="-19555" y="6250858"/>
            <a:ext cx="12231110" cy="607138"/>
            <a:chOff x="-19555" y="6250858"/>
            <a:chExt cx="12231110" cy="607138"/>
          </a:xfrm>
        </p:grpSpPr>
        <p:sp>
          <p:nvSpPr>
            <p:cNvPr id="24" name="Rectangle 23">
              <a:extLst>
                <a:ext uri="{FF2B5EF4-FFF2-40B4-BE49-F238E27FC236}">
                  <a16:creationId xmlns:a16="http://schemas.microsoft.com/office/drawing/2014/main" id="{231122C3-ED2F-4CB0-AFD4-AEDF36F45AB6}"/>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25" name="Freeform: Shape 11">
              <a:extLst>
                <a:ext uri="{FF2B5EF4-FFF2-40B4-BE49-F238E27FC236}">
                  <a16:creationId xmlns:a16="http://schemas.microsoft.com/office/drawing/2014/main" id="{3061BFA8-A604-4FBB-957A-E5FE4C34156C}"/>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23812250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53166"/>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26">
            <a:extLst>
              <a:ext uri="{FF2B5EF4-FFF2-40B4-BE49-F238E27FC236}">
                <a16:creationId xmlns:a16="http://schemas.microsoft.com/office/drawing/2014/main" id="{41084130-B9B1-42A5-B9D9-3BFBE3AC3450}"/>
              </a:ext>
            </a:extLst>
          </p:cNvPr>
          <p:cNvGrpSpPr/>
          <p:nvPr/>
        </p:nvGrpSpPr>
        <p:grpSpPr>
          <a:xfrm>
            <a:off x="4306499" y="83171"/>
            <a:ext cx="7885497" cy="599002"/>
            <a:chOff x="2769083" y="4592221"/>
            <a:chExt cx="7885497" cy="599002"/>
          </a:xfrm>
        </p:grpSpPr>
        <p:grpSp>
          <p:nvGrpSpPr>
            <p:cNvPr id="12" name="Group 27">
              <a:extLst>
                <a:ext uri="{FF2B5EF4-FFF2-40B4-BE49-F238E27FC236}">
                  <a16:creationId xmlns:a16="http://schemas.microsoft.com/office/drawing/2014/main" id="{B85D6A63-16C3-461F-BD44-14FBA1A44B18}"/>
                </a:ext>
              </a:extLst>
            </p:cNvPr>
            <p:cNvGrpSpPr/>
            <p:nvPr/>
          </p:nvGrpSpPr>
          <p:grpSpPr>
            <a:xfrm>
              <a:off x="2769083" y="4592221"/>
              <a:ext cx="7885497" cy="599002"/>
              <a:chOff x="1944303" y="3127317"/>
              <a:chExt cx="7885497" cy="599002"/>
            </a:xfrm>
          </p:grpSpPr>
          <p:sp>
            <p:nvSpPr>
              <p:cNvPr id="14" name="Freeform: Shape 29">
                <a:extLst>
                  <a:ext uri="{FF2B5EF4-FFF2-40B4-BE49-F238E27FC236}">
                    <a16:creationId xmlns:a16="http://schemas.microsoft.com/office/drawing/2014/main" id="{68095D06-4272-4178-8D96-0917FC413408}"/>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4</a:t>
                </a:r>
                <a:endParaRPr lang="fr-FR" dirty="0">
                  <a:latin typeface="Almarai Bold" pitchFamily="2" charset="-78"/>
                  <a:cs typeface="Almarai Bold" pitchFamily="2" charset="-78"/>
                </a:endParaRPr>
              </a:p>
            </p:txBody>
          </p:sp>
          <p:sp>
            <p:nvSpPr>
              <p:cNvPr id="18" name="Freeform: Shape 30">
                <a:extLst>
                  <a:ext uri="{FF2B5EF4-FFF2-40B4-BE49-F238E27FC236}">
                    <a16:creationId xmlns:a16="http://schemas.microsoft.com/office/drawing/2014/main" id="{78C878F4-CA0D-4B76-B121-C5BAA9A53E8F}"/>
                  </a:ext>
                </a:extLst>
              </p:cNvPr>
              <p:cNvSpPr/>
              <p:nvPr/>
            </p:nvSpPr>
            <p:spPr>
              <a:xfrm rot="10800000">
                <a:off x="1944303" y="3127329"/>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13" name="TextBox 28">
              <a:extLst>
                <a:ext uri="{FF2B5EF4-FFF2-40B4-BE49-F238E27FC236}">
                  <a16:creationId xmlns:a16="http://schemas.microsoft.com/office/drawing/2014/main" id="{B4E6FE6B-7D71-4F29-B459-0F9D1908F11C}"/>
                </a:ext>
              </a:extLst>
            </p:cNvPr>
            <p:cNvSpPr txBox="1"/>
            <p:nvPr/>
          </p:nvSpPr>
          <p:spPr>
            <a:xfrm>
              <a:off x="4490574" y="4702902"/>
              <a:ext cx="5355315" cy="400110"/>
            </a:xfrm>
            <a:prstGeom prst="rect">
              <a:avLst/>
            </a:prstGeom>
            <a:noFill/>
          </p:spPr>
          <p:txBody>
            <a:bodyPr wrap="square" rtlCol="0">
              <a:spAutoFit/>
            </a:bodyPr>
            <a:lstStyle/>
            <a:p>
              <a:pPr lvl="1">
                <a:spcBef>
                  <a:spcPts val="0"/>
                </a:spcBef>
                <a:spcAft>
                  <a:spcPts val="0"/>
                </a:spcAft>
              </a:pPr>
              <a:r>
                <a:rPr lang="ar-MA" sz="2000" kern="100" dirty="0">
                  <a:solidFill>
                    <a:schemeClr val="bg1"/>
                  </a:solidFill>
                  <a:latin typeface="Changa SemiBold" pitchFamily="2" charset="-78"/>
                  <a:ea typeface="SimSun" panose="02010600030101010101" pitchFamily="2" charset="-122"/>
                  <a:cs typeface="Changa SemiBold" pitchFamily="2" charset="-78"/>
                </a:rPr>
                <a:t>مجالات التربية المدنية</a:t>
              </a:r>
              <a:endParaRPr lang="fr-FR" sz="2000" kern="100" dirty="0">
                <a:solidFill>
                  <a:schemeClr val="bg1"/>
                </a:solidFill>
                <a:latin typeface="Changa SemiBold" pitchFamily="2" charset="-78"/>
                <a:ea typeface="SimSun" panose="02010600030101010101" pitchFamily="2" charset="-122"/>
                <a:cs typeface="Changa SemiBold" pitchFamily="2" charset="-78"/>
              </a:endParaRPr>
            </a:p>
          </p:txBody>
        </p:sp>
      </p:grpSp>
      <p:sp>
        <p:nvSpPr>
          <p:cNvPr id="19" name="ZoneTexte 18">
            <a:extLst>
              <a:ext uri="{FF2B5EF4-FFF2-40B4-BE49-F238E27FC236}">
                <a16:creationId xmlns:a16="http://schemas.microsoft.com/office/drawing/2014/main" id="{4794BF38-ECDC-4744-B59D-5257EC105A3F}"/>
              </a:ext>
            </a:extLst>
          </p:cNvPr>
          <p:cNvSpPr txBox="1"/>
          <p:nvPr/>
        </p:nvSpPr>
        <p:spPr>
          <a:xfrm>
            <a:off x="5635257" y="1113284"/>
            <a:ext cx="6103088" cy="400110"/>
          </a:xfrm>
          <a:prstGeom prst="rect">
            <a:avLst/>
          </a:prstGeom>
          <a:noFill/>
        </p:spPr>
        <p:txBody>
          <a:bodyPr wrap="square">
            <a:spAutoFit/>
          </a:bodyPr>
          <a:lstStyle/>
          <a:p>
            <a:pPr algn="r"/>
            <a:r>
              <a:rPr lang="ar-SA" sz="2000" b="1" u="sng" dirty="0">
                <a:solidFill>
                  <a:schemeClr val="bg1"/>
                </a:solidFill>
                <a:highlight>
                  <a:srgbClr val="BB8EB8"/>
                </a:highlight>
                <a:latin typeface="Changa SemiBold" pitchFamily="2" charset="-78"/>
                <a:cs typeface="Changa SemiBold" pitchFamily="2" charset="-78"/>
              </a:rPr>
              <a:t>البيئة </a:t>
            </a:r>
            <a:r>
              <a:rPr lang="ar-SA" sz="2000" b="1" u="sng" dirty="0" err="1">
                <a:solidFill>
                  <a:schemeClr val="bg1"/>
                </a:solidFill>
                <a:highlight>
                  <a:srgbClr val="BB8EB8"/>
                </a:highlight>
                <a:latin typeface="Changa SemiBold" pitchFamily="2" charset="-78"/>
                <a:cs typeface="Changa SemiBold" pitchFamily="2" charset="-78"/>
              </a:rPr>
              <a:t>والاست</a:t>
            </a:r>
            <a:r>
              <a:rPr lang="ar-MA" sz="2000" b="1" u="sng" dirty="0">
                <a:solidFill>
                  <a:schemeClr val="bg1"/>
                </a:solidFill>
                <a:highlight>
                  <a:srgbClr val="BB8EB8"/>
                </a:highlight>
                <a:latin typeface="Changa SemiBold" pitchFamily="2" charset="-78"/>
                <a:cs typeface="Changa SemiBold" pitchFamily="2" charset="-78"/>
              </a:rPr>
              <a:t>دامة</a:t>
            </a:r>
            <a:endParaRPr lang="en-US" sz="2000" b="1" u="sng" dirty="0">
              <a:solidFill>
                <a:schemeClr val="bg1"/>
              </a:solidFill>
              <a:highlight>
                <a:srgbClr val="BB8EB8"/>
              </a:highlight>
              <a:latin typeface="Changa SemiBold" pitchFamily="2" charset="-78"/>
              <a:cs typeface="Changa SemiBold" pitchFamily="2" charset="-78"/>
            </a:endParaRPr>
          </a:p>
        </p:txBody>
      </p:sp>
      <p:sp>
        <p:nvSpPr>
          <p:cNvPr id="4" name="ZoneTexte 3">
            <a:extLst>
              <a:ext uri="{FF2B5EF4-FFF2-40B4-BE49-F238E27FC236}">
                <a16:creationId xmlns:a16="http://schemas.microsoft.com/office/drawing/2014/main" id="{434312DE-1917-4940-84AF-88861F8CAFD3}"/>
              </a:ext>
            </a:extLst>
          </p:cNvPr>
          <p:cNvSpPr txBox="1"/>
          <p:nvPr/>
        </p:nvSpPr>
        <p:spPr>
          <a:xfrm>
            <a:off x="1511060" y="1601606"/>
            <a:ext cx="10227285" cy="3737946"/>
          </a:xfrm>
          <a:prstGeom prst="rect">
            <a:avLst/>
          </a:prstGeom>
          <a:noFill/>
        </p:spPr>
        <p:txBody>
          <a:bodyPr wrap="square" rtlCol="0">
            <a:spAutoFit/>
          </a:bodyPr>
          <a:lstStyle/>
          <a:p>
            <a:pPr algn="r" rtl="1">
              <a:lnSpc>
                <a:spcPct val="150000"/>
              </a:lnSpc>
            </a:pPr>
            <a:r>
              <a:rPr lang="ar-MA" sz="2000" dirty="0">
                <a:latin typeface="Changa SemiBold" pitchFamily="2" charset="-78"/>
                <a:cs typeface="Changa SemiBold" pitchFamily="2" charset="-78"/>
              </a:rPr>
              <a:t>مجال يهدف إلى تربية جيل من المواطنين المسؤولين عن البيئة، الذين يُدركون أهمية الحفاظ على الموارد الطبيعية واستخدامها بشكل مستدام </a:t>
            </a:r>
            <a:r>
              <a:rPr lang="ar-SA" sz="2000" dirty="0">
                <a:latin typeface="Changa SemiBold" pitchFamily="2" charset="-78"/>
                <a:cs typeface="Changa SemiBold" pitchFamily="2" charset="-78"/>
              </a:rPr>
              <a:t>تعزيز الوعي بقضايا البيئة</a:t>
            </a:r>
            <a:r>
              <a:rPr lang="ar-MA" sz="2000" dirty="0">
                <a:latin typeface="Changa SemiBold" pitchFamily="2" charset="-78"/>
                <a:cs typeface="Changa SemiBold" pitchFamily="2" charset="-78"/>
              </a:rPr>
              <a:t> .</a:t>
            </a:r>
          </a:p>
          <a:p>
            <a:pPr algn="r">
              <a:lnSpc>
                <a:spcPct val="150000"/>
              </a:lnSpc>
            </a:pPr>
            <a:endParaRPr lang="ar-MA" sz="2000" dirty="0">
              <a:latin typeface="Changa SemiBold" pitchFamily="2" charset="-78"/>
              <a:cs typeface="Changa SemiBold" pitchFamily="2" charset="-78"/>
            </a:endParaRPr>
          </a:p>
          <a:p>
            <a:pPr algn="r">
              <a:lnSpc>
                <a:spcPct val="150000"/>
              </a:lnSpc>
            </a:pPr>
            <a:r>
              <a:rPr lang="ar-MA" sz="2000" b="1" u="sng" dirty="0">
                <a:solidFill>
                  <a:schemeClr val="bg1"/>
                </a:solidFill>
                <a:highlight>
                  <a:srgbClr val="BB8EB8"/>
                </a:highlight>
                <a:latin typeface="Changa SemiBold" pitchFamily="2" charset="-78"/>
                <a:cs typeface="Changa SemiBold" pitchFamily="2" charset="-78"/>
              </a:rPr>
              <a:t>الديمقراطية المحلية: </a:t>
            </a:r>
            <a:endParaRPr lang="fr-FR" sz="2000" b="1" u="sng" dirty="0">
              <a:solidFill>
                <a:schemeClr val="bg1"/>
              </a:solidFill>
              <a:highlight>
                <a:srgbClr val="BB8EB8"/>
              </a:highlight>
              <a:latin typeface="Changa SemiBold" pitchFamily="2" charset="-78"/>
              <a:cs typeface="Changa SemiBold" pitchFamily="2" charset="-78"/>
            </a:endParaRPr>
          </a:p>
          <a:p>
            <a:pPr algn="r">
              <a:lnSpc>
                <a:spcPct val="150000"/>
              </a:lnSpc>
            </a:pPr>
            <a:r>
              <a:rPr lang="ar-MA" sz="2000" dirty="0">
                <a:latin typeface="Changa SemiBold" pitchFamily="2" charset="-78"/>
                <a:cs typeface="Changa SemiBold" pitchFamily="2" charset="-78"/>
              </a:rPr>
              <a:t>هي مشاركة المواطنين في تدبير شؤونهم المحلية عن طريق انتخاب ممثليهم في الجماعات بهدف تشكيل مجالس تعمل على تحقيق تنمية شاملة لجهتهم، و تعتبر مشاركة المواطنين في هذه الانتخابات و نزاهتها مظهرا من مظاهر الديمقراطية و تكريسا لها.</a:t>
            </a:r>
            <a:endParaRPr lang="en-US" sz="2000" dirty="0">
              <a:latin typeface="Changa SemiBold" pitchFamily="2" charset="-78"/>
              <a:cs typeface="Changa SemiBold" pitchFamily="2" charset="-78"/>
            </a:endParaRPr>
          </a:p>
          <a:p>
            <a:pPr>
              <a:lnSpc>
                <a:spcPct val="150000"/>
              </a:lnSpc>
            </a:pPr>
            <a:endParaRPr lang="fr-FR" sz="2000" dirty="0">
              <a:latin typeface="Changa SemiBold" pitchFamily="2" charset="-78"/>
              <a:cs typeface="Changa SemiBold" pitchFamily="2" charset="-78"/>
            </a:endParaRPr>
          </a:p>
        </p:txBody>
      </p:sp>
      <p:grpSp>
        <p:nvGrpSpPr>
          <p:cNvPr id="15" name="Group 5">
            <a:extLst>
              <a:ext uri="{FF2B5EF4-FFF2-40B4-BE49-F238E27FC236}">
                <a16:creationId xmlns:a16="http://schemas.microsoft.com/office/drawing/2014/main" id="{BBCB1E84-5202-47CB-A901-224A5F48D672}"/>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76CCA890-453E-47A7-9048-ADFA31320B58}"/>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0C4349E0-DF8B-4C33-A534-81CB5D476D1D}"/>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33072415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ADB7-350A-7038-A59C-1938A919F8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ED632D-9FEF-4E6A-8FB6-083044F00CA0}"/>
              </a:ext>
            </a:extLst>
          </p:cNvPr>
          <p:cNvSpPr>
            <a:spLocks/>
          </p:cNvSpPr>
          <p:nvPr/>
        </p:nvSpPr>
        <p:spPr>
          <a:xfrm>
            <a:off x="0" y="0"/>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 7">
            <a:extLst>
              <a:ext uri="{FF2B5EF4-FFF2-40B4-BE49-F238E27FC236}">
                <a16:creationId xmlns:a16="http://schemas.microsoft.com/office/drawing/2014/main" id="{86440687-05ED-4F8B-A6F8-D030CE65D62E}"/>
              </a:ext>
            </a:extLst>
          </p:cNvPr>
          <p:cNvGrpSpPr/>
          <p:nvPr/>
        </p:nvGrpSpPr>
        <p:grpSpPr>
          <a:xfrm>
            <a:off x="3935735" y="86410"/>
            <a:ext cx="8175504" cy="606021"/>
            <a:chOff x="2435427" y="4592221"/>
            <a:chExt cx="8219153" cy="606021"/>
          </a:xfrm>
        </p:grpSpPr>
        <p:grpSp>
          <p:nvGrpSpPr>
            <p:cNvPr id="12" name="Group 8">
              <a:extLst>
                <a:ext uri="{FF2B5EF4-FFF2-40B4-BE49-F238E27FC236}">
                  <a16:creationId xmlns:a16="http://schemas.microsoft.com/office/drawing/2014/main" id="{72D45D82-B1B3-4B41-BCF7-AE5E20E8773D}"/>
                </a:ext>
              </a:extLst>
            </p:cNvPr>
            <p:cNvGrpSpPr/>
            <p:nvPr/>
          </p:nvGrpSpPr>
          <p:grpSpPr>
            <a:xfrm>
              <a:off x="2726982" y="4592221"/>
              <a:ext cx="7927598" cy="606021"/>
              <a:chOff x="1902202" y="3127317"/>
              <a:chExt cx="7927598" cy="606021"/>
            </a:xfrm>
          </p:grpSpPr>
          <p:sp>
            <p:nvSpPr>
              <p:cNvPr id="14" name="Freeform: Shape 10">
                <a:extLst>
                  <a:ext uri="{FF2B5EF4-FFF2-40B4-BE49-F238E27FC236}">
                    <a16:creationId xmlns:a16="http://schemas.microsoft.com/office/drawing/2014/main" id="{B2122811-9413-4038-8969-F9CB969D989C}"/>
                  </a:ext>
                </a:extLst>
              </p:cNvPr>
              <p:cNvSpPr/>
              <p:nvPr/>
            </p:nvSpPr>
            <p:spPr>
              <a:xfrm>
                <a:off x="7425740" y="3127317"/>
                <a:ext cx="2404060"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1" algn="ctr"/>
                <a:r>
                  <a:rPr lang="ar-MA" dirty="0">
                    <a:latin typeface="Almarai Bold" pitchFamily="2" charset="-78"/>
                    <a:cs typeface="Almarai Bold" pitchFamily="2" charset="-78"/>
                  </a:rPr>
                  <a:t>5</a:t>
                </a:r>
                <a:endParaRPr lang="fr-FR" dirty="0">
                  <a:latin typeface="Almarai Bold" pitchFamily="2" charset="-78"/>
                  <a:cs typeface="Almarai Bold" pitchFamily="2" charset="-78"/>
                </a:endParaRPr>
              </a:p>
            </p:txBody>
          </p:sp>
          <p:sp>
            <p:nvSpPr>
              <p:cNvPr id="18" name="Freeform: Shape 31">
                <a:extLst>
                  <a:ext uri="{FF2B5EF4-FFF2-40B4-BE49-F238E27FC236}">
                    <a16:creationId xmlns:a16="http://schemas.microsoft.com/office/drawing/2014/main" id="{002FE049-E315-4DB8-800F-FACF1E629270}"/>
                  </a:ext>
                </a:extLst>
              </p:cNvPr>
              <p:cNvSpPr/>
              <p:nvPr/>
            </p:nvSpPr>
            <p:spPr>
              <a:xfrm rot="10800000">
                <a:off x="1902202" y="3134348"/>
                <a:ext cx="6268116" cy="598990"/>
              </a:xfrm>
              <a:custGeom>
                <a:avLst/>
                <a:gdLst>
                  <a:gd name="connsiteX0" fmla="*/ 594504 w 5503372"/>
                  <a:gd name="connsiteY0" fmla="*/ 0 h 598990"/>
                  <a:gd name="connsiteX1" fmla="*/ 5503372 w 5503372"/>
                  <a:gd name="connsiteY1" fmla="*/ 0 h 598990"/>
                  <a:gd name="connsiteX2" fmla="*/ 5503372 w 5503372"/>
                  <a:gd name="connsiteY2" fmla="*/ 598990 h 598990"/>
                  <a:gd name="connsiteX3" fmla="*/ 0 w 5503372"/>
                  <a:gd name="connsiteY3" fmla="*/ 598990 h 598990"/>
                  <a:gd name="connsiteX4" fmla="*/ 0 w 5503372"/>
                  <a:gd name="connsiteY4" fmla="*/ 594504 h 5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3372" h="598990">
                    <a:moveTo>
                      <a:pt x="594504" y="0"/>
                    </a:moveTo>
                    <a:lnTo>
                      <a:pt x="5503372" y="0"/>
                    </a:lnTo>
                    <a:lnTo>
                      <a:pt x="5503372" y="598990"/>
                    </a:lnTo>
                    <a:lnTo>
                      <a:pt x="0" y="598990"/>
                    </a:lnTo>
                    <a:lnTo>
                      <a:pt x="0" y="594504"/>
                    </a:lnTo>
                    <a:close/>
                  </a:path>
                </a:pathLst>
              </a:custGeom>
              <a:solidFill>
                <a:srgbClr val="5D2C68"/>
              </a:solidFill>
              <a:ln>
                <a:noFill/>
              </a:ln>
              <a:effectLst/>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sp>
          <p:nvSpPr>
            <p:cNvPr id="13" name="TextBox 9">
              <a:extLst>
                <a:ext uri="{FF2B5EF4-FFF2-40B4-BE49-F238E27FC236}">
                  <a16:creationId xmlns:a16="http://schemas.microsoft.com/office/drawing/2014/main" id="{449FB05D-90D9-4CC7-B0BC-79149DFCAB62}"/>
                </a:ext>
              </a:extLst>
            </p:cNvPr>
            <p:cNvSpPr txBox="1"/>
            <p:nvPr/>
          </p:nvSpPr>
          <p:spPr>
            <a:xfrm>
              <a:off x="2435427" y="4675614"/>
              <a:ext cx="6301581" cy="400110"/>
            </a:xfrm>
            <a:prstGeom prst="rect">
              <a:avLst/>
            </a:prstGeom>
            <a:noFill/>
          </p:spPr>
          <p:txBody>
            <a:bodyPr wrap="square" rtlCol="0">
              <a:spAutoFit/>
            </a:bodyPr>
            <a:lstStyle/>
            <a:p>
              <a:pPr lvl="1"/>
              <a:r>
                <a:rPr lang="ar-MA" sz="2000" kern="100" dirty="0">
                  <a:solidFill>
                    <a:schemeClr val="bg1"/>
                  </a:solidFill>
                  <a:latin typeface="Changa SemiBold" pitchFamily="2" charset="-78"/>
                  <a:ea typeface="SimSun" panose="02010600030101010101" pitchFamily="2" charset="-122"/>
                  <a:cs typeface="Changa SemiBold" pitchFamily="2" charset="-78"/>
                </a:rPr>
                <a:t>الوظيفة المجتمعية و الفكرية لمادة التربية المدنية</a:t>
              </a:r>
            </a:p>
          </p:txBody>
        </p:sp>
      </p:grpSp>
      <p:grpSp>
        <p:nvGrpSpPr>
          <p:cNvPr id="15" name="Group 5">
            <a:extLst>
              <a:ext uri="{FF2B5EF4-FFF2-40B4-BE49-F238E27FC236}">
                <a16:creationId xmlns:a16="http://schemas.microsoft.com/office/drawing/2014/main" id="{AE505BD5-CFBB-455D-B56D-6AF8F1290AAB}"/>
              </a:ext>
            </a:extLst>
          </p:cNvPr>
          <p:cNvGrpSpPr>
            <a:grpSpLocks/>
          </p:cNvGrpSpPr>
          <p:nvPr/>
        </p:nvGrpSpPr>
        <p:grpSpPr>
          <a:xfrm>
            <a:off x="-19555" y="6250858"/>
            <a:ext cx="12231110" cy="607138"/>
            <a:chOff x="-19555" y="6250858"/>
            <a:chExt cx="12231110" cy="607138"/>
          </a:xfrm>
        </p:grpSpPr>
        <p:sp>
          <p:nvSpPr>
            <p:cNvPr id="16" name="Rectangle 15">
              <a:extLst>
                <a:ext uri="{FF2B5EF4-FFF2-40B4-BE49-F238E27FC236}">
                  <a16:creationId xmlns:a16="http://schemas.microsoft.com/office/drawing/2014/main" id="{6C9A857D-4D86-488C-BFFD-2A90679745A4}"/>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17" name="Freeform: Shape 11">
              <a:extLst>
                <a:ext uri="{FF2B5EF4-FFF2-40B4-BE49-F238E27FC236}">
                  <a16:creationId xmlns:a16="http://schemas.microsoft.com/office/drawing/2014/main" id="{2F99248E-3BE7-412D-A41D-E8830F016968}"/>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2" name="ZoneTexte 1">
            <a:extLst>
              <a:ext uri="{FF2B5EF4-FFF2-40B4-BE49-F238E27FC236}">
                <a16:creationId xmlns:a16="http://schemas.microsoft.com/office/drawing/2014/main" id="{B91B8EAC-E3F9-43D6-ABE7-53468BD139AD}"/>
              </a:ext>
            </a:extLst>
          </p:cNvPr>
          <p:cNvSpPr txBox="1"/>
          <p:nvPr/>
        </p:nvSpPr>
        <p:spPr>
          <a:xfrm>
            <a:off x="2434975" y="1202076"/>
            <a:ext cx="8825502" cy="4939814"/>
          </a:xfrm>
          <a:prstGeom prst="rect">
            <a:avLst/>
          </a:prstGeom>
          <a:noFill/>
        </p:spPr>
        <p:txBody>
          <a:bodyPr wrap="square" rtlCol="0">
            <a:spAutoFit/>
          </a:bodyPr>
          <a:lstStyle/>
          <a:p>
            <a:pPr marL="342900" indent="-342900" algn="r" rtl="1">
              <a:lnSpc>
                <a:spcPct val="200000"/>
              </a:lnSpc>
              <a:buFont typeface="Wingdings" panose="05000000000000000000" pitchFamily="2" charset="2"/>
              <a:buChar char="v"/>
            </a:pPr>
            <a:r>
              <a:rPr lang="ar-MA" sz="2000" dirty="0">
                <a:latin typeface="Changa SemiBold" pitchFamily="2" charset="-78"/>
                <a:cs typeface="Changa SemiBold" pitchFamily="2" charset="-78"/>
              </a:rPr>
              <a:t>تكوين المتعلم الإنسان الواعي والممارس لحقوقه وواجباته تجاه الجماعة التي ينتمي إليها.</a:t>
            </a:r>
          </a:p>
          <a:p>
            <a:pPr marL="342900" indent="-342900" algn="r" rtl="1">
              <a:lnSpc>
                <a:spcPct val="200000"/>
              </a:lnSpc>
              <a:buFont typeface="Wingdings" panose="05000000000000000000" pitchFamily="2" charset="2"/>
              <a:buChar char="v"/>
            </a:pPr>
            <a:r>
              <a:rPr lang="ar-MA" sz="2000" dirty="0">
                <a:latin typeface="Changa SemiBold" pitchFamily="2" charset="-78"/>
                <a:cs typeface="Changa SemiBold" pitchFamily="2" charset="-78"/>
              </a:rPr>
              <a:t>توعية المتعلم بالحقوق والمسؤوليات الفردية والجماعية والتدرب على ممارستها في المدرسة ومحيطها , أي في المجتمع.</a:t>
            </a:r>
          </a:p>
          <a:p>
            <a:pPr marL="342900" indent="-342900" algn="r" rtl="1">
              <a:lnSpc>
                <a:spcPct val="200000"/>
              </a:lnSpc>
              <a:buFont typeface="Wingdings" panose="05000000000000000000" pitchFamily="2" charset="2"/>
              <a:buChar char="v"/>
            </a:pPr>
            <a:r>
              <a:rPr lang="ar-MA" sz="2000" dirty="0">
                <a:latin typeface="Changa SemiBold" pitchFamily="2" charset="-78"/>
                <a:cs typeface="Changa SemiBold" pitchFamily="2" charset="-78"/>
              </a:rPr>
              <a:t>تنمية الحس المدني لدى التلاميذ وتنشئتهم على قيم المواطنة , وتجذير الشعور بالانتماء للوطن في نفوس التلاميذ وتنشئتهم على حب الوطن </a:t>
            </a:r>
          </a:p>
          <a:p>
            <a:pPr marL="342900" indent="-342900" algn="r" rtl="1">
              <a:lnSpc>
                <a:spcPct val="200000"/>
              </a:lnSpc>
              <a:buFont typeface="Wingdings" panose="05000000000000000000" pitchFamily="2" charset="2"/>
              <a:buChar char="v"/>
            </a:pPr>
            <a:r>
              <a:rPr lang="ar-MA" sz="2000" dirty="0">
                <a:latin typeface="Changa SemiBold" pitchFamily="2" charset="-78"/>
                <a:cs typeface="Changa SemiBold" pitchFamily="2" charset="-78"/>
              </a:rPr>
              <a:t>تكوين مواطنين قادرين على تحمل المسؤولية في حياتهم الشخصية والاجتماعية </a:t>
            </a:r>
            <a:endParaRPr lang="fr-FR" sz="2000" dirty="0">
              <a:latin typeface="Changa SemiBold" pitchFamily="2" charset="-78"/>
              <a:cs typeface="Changa SemiBold" pitchFamily="2" charset="-78"/>
            </a:endParaRPr>
          </a:p>
        </p:txBody>
      </p:sp>
    </p:spTree>
    <p:extLst>
      <p:ext uri="{BB962C8B-B14F-4D97-AF65-F5344CB8AC3E}">
        <p14:creationId xmlns:p14="http://schemas.microsoft.com/office/powerpoint/2010/main" val="12852891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DC2AB-7446-6D24-D13A-F4EF79B599F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A2A30CF-9128-7B3A-804E-AC732E4DBA12}"/>
              </a:ext>
            </a:extLst>
          </p:cNvPr>
          <p:cNvSpPr>
            <a:spLocks/>
          </p:cNvSpPr>
          <p:nvPr/>
        </p:nvSpPr>
        <p:spPr>
          <a:xfrm>
            <a:off x="0" y="0"/>
            <a:ext cx="12192000" cy="6857999"/>
          </a:xfrm>
          <a:prstGeom prst="rect">
            <a:avLst/>
          </a:prstGeom>
          <a:solidFill>
            <a:srgbClr val="ED7D31">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712432A8-D707-0799-0F2B-5AC86CFAF025}"/>
              </a:ext>
            </a:extLst>
          </p:cNvPr>
          <p:cNvSpPr/>
          <p:nvPr/>
        </p:nvSpPr>
        <p:spPr>
          <a:xfrm>
            <a:off x="2114107" y="2552759"/>
            <a:ext cx="7963787" cy="1752482"/>
          </a:xfrm>
          <a:prstGeom prst="rect">
            <a:avLst/>
          </a:prstGeom>
          <a:solidFill>
            <a:srgbClr val="BB8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latin typeface="Almarai ExtraBold" pitchFamily="2" charset="-78"/>
                <a:cs typeface="Almarai ExtraBold" pitchFamily="2" charset="-78"/>
              </a:rPr>
              <a:t>شكرا على حسن المتابعة </a:t>
            </a:r>
            <a:endParaRPr lang="fr-FR" sz="4400" dirty="0">
              <a:latin typeface="Almarai ExtraBold" pitchFamily="2" charset="-78"/>
              <a:cs typeface="Almarai ExtraBold" pitchFamily="2" charset="-78"/>
            </a:endParaRPr>
          </a:p>
        </p:txBody>
      </p:sp>
      <p:grpSp>
        <p:nvGrpSpPr>
          <p:cNvPr id="7" name="Group 5">
            <a:extLst>
              <a:ext uri="{FF2B5EF4-FFF2-40B4-BE49-F238E27FC236}">
                <a16:creationId xmlns:a16="http://schemas.microsoft.com/office/drawing/2014/main" id="{0CDF714C-43DE-4358-B2E6-4DD8C06C24FC}"/>
              </a:ext>
            </a:extLst>
          </p:cNvPr>
          <p:cNvGrpSpPr>
            <a:grpSpLocks/>
          </p:cNvGrpSpPr>
          <p:nvPr/>
        </p:nvGrpSpPr>
        <p:grpSpPr>
          <a:xfrm>
            <a:off x="-19555" y="6250858"/>
            <a:ext cx="12231110" cy="607138"/>
            <a:chOff x="-19555" y="6250858"/>
            <a:chExt cx="12231110" cy="607138"/>
          </a:xfrm>
        </p:grpSpPr>
        <p:sp>
          <p:nvSpPr>
            <p:cNvPr id="8" name="Rectangle 7">
              <a:extLst>
                <a:ext uri="{FF2B5EF4-FFF2-40B4-BE49-F238E27FC236}">
                  <a16:creationId xmlns:a16="http://schemas.microsoft.com/office/drawing/2014/main" id="{0FDEB207-A83C-42E8-8164-41517D9B1EB0}"/>
                </a:ext>
              </a:extLst>
            </p:cNvPr>
            <p:cNvSpPr>
              <a:spLocks/>
            </p:cNvSpPr>
            <p:nvPr/>
          </p:nvSpPr>
          <p:spPr>
            <a:xfrm>
              <a:off x="-19555" y="6250858"/>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Changa SemiBold" pitchFamily="2" charset="-78"/>
                  <a:cs typeface="Changa SemiBold" pitchFamily="2" charset="-78"/>
                </a:rPr>
                <a:t> </a:t>
              </a:r>
              <a:endParaRPr lang="fr-FR" sz="2400" dirty="0">
                <a:latin typeface="Changa SemiBold" pitchFamily="2" charset="-78"/>
                <a:cs typeface="Changa SemiBold" pitchFamily="2" charset="-78"/>
              </a:endParaRPr>
            </a:p>
          </p:txBody>
        </p:sp>
        <p:sp>
          <p:nvSpPr>
            <p:cNvPr id="9" name="Freeform: Shape 11">
              <a:extLst>
                <a:ext uri="{FF2B5EF4-FFF2-40B4-BE49-F238E27FC236}">
                  <a16:creationId xmlns:a16="http://schemas.microsoft.com/office/drawing/2014/main" id="{3D9A35B2-78CC-4A5A-A599-CE656953E7B3}"/>
                </a:ext>
              </a:extLst>
            </p:cNvPr>
            <p:cNvSpPr>
              <a:spLocks/>
            </p:cNvSpPr>
            <p:nvPr/>
          </p:nvSpPr>
          <p:spPr>
            <a:xfrm rot="16200000" flipV="1">
              <a:off x="10631902"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Tree>
    <p:extLst>
      <p:ext uri="{BB962C8B-B14F-4D97-AF65-F5344CB8AC3E}">
        <p14:creationId xmlns:p14="http://schemas.microsoft.com/office/powerpoint/2010/main" val="1483211517"/>
      </p:ext>
    </p:extLst>
  </p:cSld>
  <p:clrMapOvr>
    <a:masterClrMapping/>
  </p:clrMapOvr>
  <mc:AlternateContent xmlns:mc="http://schemas.openxmlformats.org/markup-compatibility/2006" xmlns:p159="http://schemas.microsoft.com/office/powerpoint/2015/09/main">
    <mc:Choice Requires="p159">
      <p:transition spd="slow" advClick="0" advTm="50">
        <p159:morph option="byObject"/>
      </p:transition>
    </mc:Choice>
    <mc:Fallback xmlns="">
      <p:transition spd="slow" advClick="0" advTm="5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89021-6FE8-CC43-BC38-2EF8015FE3D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49525BE-B64C-FE51-F791-C519F11C46E7}"/>
              </a:ext>
            </a:extLst>
          </p:cNvPr>
          <p:cNvSpPr>
            <a:spLocks/>
          </p:cNvSpPr>
          <p:nvPr/>
        </p:nvSpPr>
        <p:spPr>
          <a:xfrm>
            <a:off x="0" y="0"/>
            <a:ext cx="12192000" cy="685799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88AAE4FC-5D18-D501-9C88-E7BEA6F1BAD3}"/>
              </a:ext>
            </a:extLst>
          </p:cNvPr>
          <p:cNvSpPr/>
          <p:nvPr/>
        </p:nvSpPr>
        <p:spPr>
          <a:xfrm>
            <a:off x="5346276" y="-721360"/>
            <a:ext cx="1499448" cy="721360"/>
          </a:xfrm>
          <a:prstGeom prst="rect">
            <a:avLst/>
          </a:prstGeom>
          <a:solidFill>
            <a:srgbClr val="5D2C68"/>
          </a:solidFill>
          <a:ln>
            <a:noFill/>
          </a:ln>
          <a:effectLst/>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dirty="0">
                <a:latin typeface="Almarai Bold" pitchFamily="2" charset="-78"/>
                <a:cs typeface="Almarai Bold" pitchFamily="2" charset="-78"/>
              </a:rPr>
              <a:t>1</a:t>
            </a:r>
            <a:r>
              <a:rPr lang="en-US" sz="2000" dirty="0">
                <a:latin typeface="Almarai Bold" pitchFamily="2" charset="-78"/>
                <a:cs typeface="Almarai Bold" pitchFamily="2" charset="-78"/>
              </a:rPr>
              <a:t>5</a:t>
            </a:r>
            <a:endParaRPr lang="fr-FR" sz="2000" dirty="0">
              <a:latin typeface="Almarai Bold" pitchFamily="2" charset="-78"/>
              <a:cs typeface="Almarai Bold" pitchFamily="2" charset="-78"/>
            </a:endParaRPr>
          </a:p>
        </p:txBody>
      </p:sp>
      <p:grpSp>
        <p:nvGrpSpPr>
          <p:cNvPr id="38" name="Group 37">
            <a:extLst>
              <a:ext uri="{FF2B5EF4-FFF2-40B4-BE49-F238E27FC236}">
                <a16:creationId xmlns:a16="http://schemas.microsoft.com/office/drawing/2014/main" id="{C565D437-829A-CDC1-2F64-E14F39F3EF62}"/>
              </a:ext>
            </a:extLst>
          </p:cNvPr>
          <p:cNvGrpSpPr>
            <a:grpSpLocks/>
          </p:cNvGrpSpPr>
          <p:nvPr/>
        </p:nvGrpSpPr>
        <p:grpSpPr>
          <a:xfrm>
            <a:off x="0" y="6940934"/>
            <a:ext cx="12192000" cy="598993"/>
            <a:chOff x="0" y="6259007"/>
            <a:chExt cx="12192000" cy="598993"/>
          </a:xfrm>
        </p:grpSpPr>
        <p:sp>
          <p:nvSpPr>
            <p:cNvPr id="39" name="Rectangle 38">
              <a:extLst>
                <a:ext uri="{FF2B5EF4-FFF2-40B4-BE49-F238E27FC236}">
                  <a16:creationId xmlns:a16="http://schemas.microsoft.com/office/drawing/2014/main" id="{0E4CF5D2-4786-D735-0347-D3AA9CE51D64}"/>
                </a:ext>
              </a:extLst>
            </p:cNvPr>
            <p:cNvSpPr>
              <a:spLocks/>
            </p:cNvSpPr>
            <p:nvPr/>
          </p:nvSpPr>
          <p:spPr>
            <a:xfrm>
              <a:off x="0" y="6259010"/>
              <a:ext cx="12192000" cy="598990"/>
            </a:xfrm>
            <a:prstGeom prst="rect">
              <a:avLst/>
            </a:prstGeom>
            <a:solidFill>
              <a:srgbClr val="5D2C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marai Bold" pitchFamily="2" charset="-78"/>
                  <a:cs typeface="Almarai Bold" pitchFamily="2" charset="-78"/>
                </a:rPr>
                <a:t> </a:t>
              </a:r>
              <a:r>
                <a:rPr lang="ar-MA" sz="2400" dirty="0">
                  <a:solidFill>
                    <a:schemeClr val="accent2">
                      <a:lumMod val="40000"/>
                      <a:lumOff val="60000"/>
                    </a:schemeClr>
                  </a:solidFill>
                  <a:latin typeface="Almarai Bold" pitchFamily="2" charset="-78"/>
                  <a:cs typeface="Almarai Bold" pitchFamily="2" charset="-78"/>
                </a:rPr>
                <a:t>تأطير الأستاذة : رشيدة </a:t>
              </a:r>
              <a:r>
                <a:rPr lang="ar-MA" sz="2400" dirty="0" err="1">
                  <a:solidFill>
                    <a:schemeClr val="accent2">
                      <a:lumMod val="40000"/>
                      <a:lumOff val="60000"/>
                    </a:schemeClr>
                  </a:solidFill>
                  <a:latin typeface="Almarai Bold" pitchFamily="2" charset="-78"/>
                  <a:cs typeface="Almarai Bold" pitchFamily="2" charset="-78"/>
                </a:rPr>
                <a:t>أعكور</a:t>
              </a:r>
              <a:r>
                <a:rPr lang="ar-MA" sz="2400" dirty="0">
                  <a:solidFill>
                    <a:schemeClr val="accent2">
                      <a:lumMod val="40000"/>
                      <a:lumOff val="60000"/>
                    </a:schemeClr>
                  </a:solidFill>
                  <a:latin typeface="Almarai Bold" pitchFamily="2" charset="-78"/>
                  <a:cs typeface="Almarai Bold" pitchFamily="2" charset="-78"/>
                </a:rPr>
                <a:t> </a:t>
              </a:r>
              <a:r>
                <a:rPr lang="en-US" sz="2400" dirty="0">
                  <a:latin typeface="Almarai Bold" pitchFamily="2" charset="-78"/>
                  <a:cs typeface="Almarai Bold" pitchFamily="2" charset="-78"/>
                </a:rPr>
                <a:t>- </a:t>
              </a:r>
              <a:r>
                <a:rPr lang="ar-MA" sz="2400" dirty="0" err="1">
                  <a:latin typeface="Almarai Bold" pitchFamily="2" charset="-78"/>
                  <a:cs typeface="Almarai Bold" pitchFamily="2" charset="-78"/>
                </a:rPr>
                <a:t>مجزوءة</a:t>
              </a:r>
              <a:r>
                <a:rPr lang="ar-MA" sz="2400" dirty="0">
                  <a:latin typeface="Almarai Bold" pitchFamily="2" charset="-78"/>
                  <a:cs typeface="Almarai Bold" pitchFamily="2" charset="-78"/>
                </a:rPr>
                <a:t> التخطيط</a:t>
              </a:r>
              <a:endParaRPr lang="fr-FR" sz="2400" dirty="0">
                <a:latin typeface="Almarai Bold" pitchFamily="2" charset="-78"/>
                <a:cs typeface="Almarai Bold" pitchFamily="2" charset="-78"/>
              </a:endParaRPr>
            </a:p>
          </p:txBody>
        </p:sp>
        <p:sp>
          <p:nvSpPr>
            <p:cNvPr id="40" name="Freeform: Shape 39">
              <a:extLst>
                <a:ext uri="{FF2B5EF4-FFF2-40B4-BE49-F238E27FC236}">
                  <a16:creationId xmlns:a16="http://schemas.microsoft.com/office/drawing/2014/main" id="{A55C3D26-0978-ED63-B74B-3F2893151BE9}"/>
                </a:ext>
              </a:extLst>
            </p:cNvPr>
            <p:cNvSpPr>
              <a:spLocks/>
            </p:cNvSpPr>
            <p:nvPr/>
          </p:nvSpPr>
          <p:spPr>
            <a:xfrm rot="16200000" flipV="1">
              <a:off x="10612343" y="5278343"/>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rgbClr val="BB8EB8"/>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400" dirty="0">
                  <a:latin typeface="Almarai Bold" pitchFamily="2" charset="-78"/>
                  <a:cs typeface="Almarai Bold" pitchFamily="2" charset="-78"/>
                </a:rPr>
                <a:t> </a:t>
              </a:r>
              <a:endParaRPr lang="fr-FR" sz="2400" dirty="0">
                <a:latin typeface="Almarai Bold" pitchFamily="2" charset="-78"/>
                <a:cs typeface="Almarai Bold" pitchFamily="2" charset="-78"/>
              </a:endParaRPr>
            </a:p>
          </p:txBody>
        </p:sp>
      </p:grpSp>
      <p:sp>
        <p:nvSpPr>
          <p:cNvPr id="54" name="Rectangle 53">
            <a:extLst>
              <a:ext uri="{FF2B5EF4-FFF2-40B4-BE49-F238E27FC236}">
                <a16:creationId xmlns:a16="http://schemas.microsoft.com/office/drawing/2014/main" id="{F75F4045-3000-5911-BA20-C28D76732279}"/>
              </a:ext>
            </a:extLst>
          </p:cNvPr>
          <p:cNvSpPr/>
          <p:nvPr/>
        </p:nvSpPr>
        <p:spPr>
          <a:xfrm>
            <a:off x="2114107" y="2552759"/>
            <a:ext cx="7963787" cy="1752482"/>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latin typeface="Almarai ExtraBold" pitchFamily="2" charset="-78"/>
                <a:cs typeface="Almarai ExtraBold" pitchFamily="2" charset="-78"/>
              </a:rPr>
              <a:t>شكرا على حسن المتابعة </a:t>
            </a:r>
            <a:endParaRPr lang="fr-FR" sz="4400" dirty="0">
              <a:latin typeface="Almarai ExtraBold" pitchFamily="2" charset="-78"/>
              <a:cs typeface="Almarai ExtraBold" pitchFamily="2" charset="-78"/>
            </a:endParaRPr>
          </a:p>
        </p:txBody>
      </p:sp>
    </p:spTree>
    <p:extLst>
      <p:ext uri="{BB962C8B-B14F-4D97-AF65-F5344CB8AC3E}">
        <p14:creationId xmlns:p14="http://schemas.microsoft.com/office/powerpoint/2010/main" val="140065352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grpId="0" nodeType="withEffect">
                                  <p:stCondLst>
                                    <p:cond delay="3000"/>
                                  </p:stCondLst>
                                  <p:childTnLst>
                                    <p:animEffect transition="out" filter="fade">
                                      <p:cBhvr>
                                        <p:cTn id="6" dur="1000"/>
                                        <p:tgtEl>
                                          <p:spTgt spid="54"/>
                                        </p:tgtEl>
                                      </p:cBhvr>
                                    </p:animEffect>
                                    <p:anim calcmode="lin" valueType="num">
                                      <p:cBhvr>
                                        <p:cTn id="7" dur="1000"/>
                                        <p:tgtEl>
                                          <p:spTgt spid="54"/>
                                        </p:tgtEl>
                                        <p:attrNameLst>
                                          <p:attrName>ppt_x</p:attrName>
                                        </p:attrNameLst>
                                      </p:cBhvr>
                                      <p:tavLst>
                                        <p:tav tm="0">
                                          <p:val>
                                            <p:strVal val="ppt_x"/>
                                          </p:val>
                                        </p:tav>
                                        <p:tav tm="100000">
                                          <p:val>
                                            <p:strVal val="ppt_x"/>
                                          </p:val>
                                        </p:tav>
                                      </p:tavLst>
                                    </p:anim>
                                    <p:anim calcmode="lin" valueType="num">
                                      <p:cBhvr>
                                        <p:cTn id="8" dur="1000"/>
                                        <p:tgtEl>
                                          <p:spTgt spid="54"/>
                                        </p:tgtEl>
                                        <p:attrNameLst>
                                          <p:attrName>ppt_y</p:attrName>
                                        </p:attrNameLst>
                                      </p:cBhvr>
                                      <p:tavLst>
                                        <p:tav tm="0">
                                          <p:val>
                                            <p:strVal val="ppt_y"/>
                                          </p:val>
                                        </p:tav>
                                        <p:tav tm="100000">
                                          <p:val>
                                            <p:strVal val="ppt_y+.1"/>
                                          </p:val>
                                        </p:tav>
                                      </p:tavLst>
                                    </p:anim>
                                    <p:set>
                                      <p:cBhvr>
                                        <p:cTn id="9" dur="1" fill="hold">
                                          <p:stCondLst>
                                            <p:cond delay="9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1190</TotalTime>
  <Words>1262</Words>
  <Application>Microsoft Office PowerPoint</Application>
  <PresentationFormat>Grand écran</PresentationFormat>
  <Paragraphs>175</Paragraphs>
  <Slides>19</Slides>
  <Notes>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19</vt:i4>
      </vt:variant>
    </vt:vector>
  </HeadingPairs>
  <TitlesOfParts>
    <vt:vector size="32" baseType="lpstr">
      <vt:lpstr>Droid Arabic Kufi</vt:lpstr>
      <vt:lpstr>Hacen Samra</vt:lpstr>
      <vt:lpstr>El Messiri</vt:lpstr>
      <vt:lpstr>Al Qabas</vt:lpstr>
      <vt:lpstr>Almarai Bold</vt:lpstr>
      <vt:lpstr>Calibri</vt:lpstr>
      <vt:lpstr>Red Hat Text</vt:lpstr>
      <vt:lpstr>Calibri Light</vt:lpstr>
      <vt:lpstr>Arial</vt:lpstr>
      <vt:lpstr>Almarai ExtraBold</vt:lpstr>
      <vt:lpstr>Wingdings</vt:lpstr>
      <vt:lpstr>Changa SemiBold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BOUBRIK ABDESSAMAD</dc:creator>
  <cp:lastModifiedBy>ABDESSAMAD.BOUBRIK</cp:lastModifiedBy>
  <cp:revision>37</cp:revision>
  <dcterms:created xsi:type="dcterms:W3CDTF">2024-02-01T12:00:28Z</dcterms:created>
  <dcterms:modified xsi:type="dcterms:W3CDTF">2026-01-28T19:23:31Z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2024-02-01T12:06:15Z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fcae8f1a-f405-4aeb-bb1c-580a3a76803b</vt:lpwstr>
  </property>
  <property fmtid="{D5CDD505-2E9C-101B-9397-08002B2CF9AE}" pid="7" name="MSIP_Label_defa4170-0d19-0005-0004-bc88714345d2_ActionId">
    <vt:lpwstr>1ac40067-9688-4520-a8bc-c458fa4a84ff</vt:lpwstr>
  </property>
  <property fmtid="{D5CDD505-2E9C-101B-9397-08002B2CF9AE}" pid="8" name="MSIP_Label_defa4170-0d19-0005-0004-bc88714345d2_ContentBits">
    <vt:lpwstr>0</vt:lpwstr>
  </property>
</Properties>
</file>