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8" r:id="rId2"/>
    <p:sldId id="256" r:id="rId3"/>
    <p:sldId id="299" r:id="rId4"/>
    <p:sldId id="300" r:id="rId5"/>
    <p:sldId id="301" r:id="rId6"/>
    <p:sldId id="311" r:id="rId7"/>
    <p:sldId id="302" r:id="rId8"/>
    <p:sldId id="304" r:id="rId9"/>
    <p:sldId id="305" r:id="rId10"/>
    <p:sldId id="306" r:id="rId11"/>
    <p:sldId id="303" r:id="rId12"/>
    <p:sldId id="307" r:id="rId13"/>
    <p:sldId id="308" r:id="rId14"/>
    <p:sldId id="309" r:id="rId15"/>
    <p:sldId id="265" r:id="rId16"/>
    <p:sldId id="266"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5A27"/>
    <a:srgbClr val="3B3838"/>
    <a:srgbClr val="FFF7F0"/>
    <a:srgbClr val="FCE9DC"/>
    <a:srgbClr val="80612A"/>
    <a:srgbClr val="F6ABA2"/>
    <a:srgbClr val="2D283C"/>
    <a:srgbClr val="4E4E51"/>
    <a:srgbClr val="D8BCF6"/>
    <a:srgbClr val="F1F7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660"/>
  </p:normalViewPr>
  <p:slideViewPr>
    <p:cSldViewPr snapToGrid="0">
      <p:cViewPr>
        <p:scale>
          <a:sx n="50" d="100"/>
          <a:sy n="50" d="100"/>
        </p:scale>
        <p:origin x="1334" y="38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2D9D39-8352-4F9E-8F1E-213B074404BC}" type="datetimeFigureOut">
              <a:rPr lang="fr-FR" smtClean="0"/>
              <a:t>12/09/2025</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CE141-D38B-479B-A9CA-2758640C4718}" type="slidenum">
              <a:rPr lang="fr-FR" smtClean="0"/>
              <a:t>‹#›</a:t>
            </a:fld>
            <a:endParaRPr lang="fr-FR" dirty="0"/>
          </a:p>
        </p:txBody>
      </p:sp>
    </p:spTree>
    <p:extLst>
      <p:ext uri="{BB962C8B-B14F-4D97-AF65-F5344CB8AC3E}">
        <p14:creationId xmlns:p14="http://schemas.microsoft.com/office/powerpoint/2010/main" val="2482412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2</a:t>
            </a:fld>
            <a:endParaRPr lang="fr-FR" dirty="0"/>
          </a:p>
        </p:txBody>
      </p:sp>
    </p:spTree>
    <p:extLst>
      <p:ext uri="{BB962C8B-B14F-4D97-AF65-F5344CB8AC3E}">
        <p14:creationId xmlns:p14="http://schemas.microsoft.com/office/powerpoint/2010/main" val="2411603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3</a:t>
            </a:fld>
            <a:endParaRPr lang="fr-FR" dirty="0"/>
          </a:p>
        </p:txBody>
      </p:sp>
    </p:spTree>
    <p:extLst>
      <p:ext uri="{BB962C8B-B14F-4D97-AF65-F5344CB8AC3E}">
        <p14:creationId xmlns:p14="http://schemas.microsoft.com/office/powerpoint/2010/main" val="3631477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4</a:t>
            </a:fld>
            <a:endParaRPr lang="fr-FR" dirty="0"/>
          </a:p>
        </p:txBody>
      </p:sp>
    </p:spTree>
    <p:extLst>
      <p:ext uri="{BB962C8B-B14F-4D97-AF65-F5344CB8AC3E}">
        <p14:creationId xmlns:p14="http://schemas.microsoft.com/office/powerpoint/2010/main" val="3300952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5</a:t>
            </a:fld>
            <a:endParaRPr lang="fr-FR" dirty="0"/>
          </a:p>
        </p:txBody>
      </p:sp>
    </p:spTree>
    <p:extLst>
      <p:ext uri="{BB962C8B-B14F-4D97-AF65-F5344CB8AC3E}">
        <p14:creationId xmlns:p14="http://schemas.microsoft.com/office/powerpoint/2010/main" val="210962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6</a:t>
            </a:fld>
            <a:endParaRPr lang="fr-FR" dirty="0"/>
          </a:p>
        </p:txBody>
      </p:sp>
    </p:spTree>
    <p:extLst>
      <p:ext uri="{BB962C8B-B14F-4D97-AF65-F5344CB8AC3E}">
        <p14:creationId xmlns:p14="http://schemas.microsoft.com/office/powerpoint/2010/main" val="576500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7</a:t>
            </a:fld>
            <a:endParaRPr lang="fr-FR" dirty="0"/>
          </a:p>
        </p:txBody>
      </p:sp>
    </p:spTree>
    <p:extLst>
      <p:ext uri="{BB962C8B-B14F-4D97-AF65-F5344CB8AC3E}">
        <p14:creationId xmlns:p14="http://schemas.microsoft.com/office/powerpoint/2010/main" val="1485804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8</a:t>
            </a:fld>
            <a:endParaRPr lang="fr-FR" dirty="0"/>
          </a:p>
        </p:txBody>
      </p:sp>
    </p:spTree>
    <p:extLst>
      <p:ext uri="{BB962C8B-B14F-4D97-AF65-F5344CB8AC3E}">
        <p14:creationId xmlns:p14="http://schemas.microsoft.com/office/powerpoint/2010/main" val="2697783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9</a:t>
            </a:fld>
            <a:endParaRPr lang="fr-FR" dirty="0"/>
          </a:p>
        </p:txBody>
      </p:sp>
    </p:spTree>
    <p:extLst>
      <p:ext uri="{BB962C8B-B14F-4D97-AF65-F5344CB8AC3E}">
        <p14:creationId xmlns:p14="http://schemas.microsoft.com/office/powerpoint/2010/main" val="228592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10</a:t>
            </a:fld>
            <a:endParaRPr lang="fr-FR" dirty="0"/>
          </a:p>
        </p:txBody>
      </p:sp>
    </p:spTree>
    <p:extLst>
      <p:ext uri="{BB962C8B-B14F-4D97-AF65-F5344CB8AC3E}">
        <p14:creationId xmlns:p14="http://schemas.microsoft.com/office/powerpoint/2010/main" val="1722333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11</a:t>
            </a:fld>
            <a:endParaRPr lang="fr-FR" dirty="0"/>
          </a:p>
        </p:txBody>
      </p:sp>
    </p:spTree>
    <p:extLst>
      <p:ext uri="{BB962C8B-B14F-4D97-AF65-F5344CB8AC3E}">
        <p14:creationId xmlns:p14="http://schemas.microsoft.com/office/powerpoint/2010/main" val="1109935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12</a:t>
            </a:fld>
            <a:endParaRPr lang="fr-FR" dirty="0"/>
          </a:p>
        </p:txBody>
      </p:sp>
    </p:spTree>
    <p:extLst>
      <p:ext uri="{BB962C8B-B14F-4D97-AF65-F5344CB8AC3E}">
        <p14:creationId xmlns:p14="http://schemas.microsoft.com/office/powerpoint/2010/main" val="386444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13</a:t>
            </a:fld>
            <a:endParaRPr lang="fr-FR" dirty="0"/>
          </a:p>
        </p:txBody>
      </p:sp>
    </p:spTree>
    <p:extLst>
      <p:ext uri="{BB962C8B-B14F-4D97-AF65-F5344CB8AC3E}">
        <p14:creationId xmlns:p14="http://schemas.microsoft.com/office/powerpoint/2010/main" val="337999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2CE141-D38B-479B-A9CA-2758640C4718}" type="slidenum">
              <a:rPr lang="fr-FR" smtClean="0"/>
              <a:t>14</a:t>
            </a:fld>
            <a:endParaRPr lang="fr-FR" dirty="0"/>
          </a:p>
        </p:txBody>
      </p:sp>
    </p:spTree>
    <p:extLst>
      <p:ext uri="{BB962C8B-B14F-4D97-AF65-F5344CB8AC3E}">
        <p14:creationId xmlns:p14="http://schemas.microsoft.com/office/powerpoint/2010/main" val="3641392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9DAD-51E7-B90B-4D4C-91D8E6E2B2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77879992-AAA4-B0BE-5147-F05D14D4FB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A3AF3AB-8F36-B8B2-C232-7A8C04466753}"/>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394E3A8C-7485-39CF-CA5E-6F1805A83E82}"/>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9105543E-5618-15C7-6607-8B9FF8B63DC6}"/>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179178822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910A-EE93-520D-4F33-DFEE102631E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D96DE943-1C99-EA07-5A7B-311B521B41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12FF79B-87D6-59EC-CA9A-4158C274B6C9}"/>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B86FDFB4-DB0F-FC24-F4FD-E1BD41EC28FA}"/>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266E40DA-4261-F5C8-A97D-36E15D8A454F}"/>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89217474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8D26-2362-E913-598F-94E39B3036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5B237180-F9F9-4335-1ED2-C88AB6A76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75ECBE-7FAC-8F45-BDD0-4742E1A210C6}"/>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4A4B13F5-FD46-0B34-4E2E-92091552B001}"/>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95F834C7-4536-1A5B-1011-5A7E647DCAB4}"/>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17961386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3148-25B1-DA93-6DE4-01E2D0E2B6CC}"/>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54A9A530-5DC8-989D-A2C6-DEBD6C00A0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4B9A2963-A312-3B3A-1934-1A877A9211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7F1EBE76-CFAD-4F97-AC02-A3CEE8556EBA}"/>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6" name="Footer Placeholder 5">
            <a:extLst>
              <a:ext uri="{FF2B5EF4-FFF2-40B4-BE49-F238E27FC236}">
                <a16:creationId xmlns:a16="http://schemas.microsoft.com/office/drawing/2014/main" id="{F92188B9-8B1A-B199-9F07-3B9CDE5FB025}"/>
              </a:ext>
            </a:extLst>
          </p:cNvPr>
          <p:cNvSpPr>
            <a:spLocks noGrp="1"/>
          </p:cNvSpPr>
          <p:nvPr>
            <p:ph type="ftr" sz="quarter" idx="11"/>
          </p:nvPr>
        </p:nvSpPr>
        <p:spPr/>
        <p:txBody>
          <a:bodyPr/>
          <a:lstStyle/>
          <a:p>
            <a:endParaRPr lang="fr-FR" dirty="0"/>
          </a:p>
        </p:txBody>
      </p:sp>
      <p:sp>
        <p:nvSpPr>
          <p:cNvPr id="7" name="Slide Number Placeholder 6">
            <a:extLst>
              <a:ext uri="{FF2B5EF4-FFF2-40B4-BE49-F238E27FC236}">
                <a16:creationId xmlns:a16="http://schemas.microsoft.com/office/drawing/2014/main" id="{40A09FDE-70B5-B378-A7AC-2284A0CB9B20}"/>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7855204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16B6-862C-3118-B568-52D0D5B0DC8C}"/>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B0B7C505-BBBA-A49E-CFFB-A8C52E8484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B51485-5C21-C2B5-D98C-298A545BD2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907E9009-6931-22FA-0877-FEAEE93578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B14CA-4548-AFD4-FFE0-A917B93A12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D7CECD45-6EB4-0132-653B-482EADDC6BC1}"/>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8" name="Footer Placeholder 7">
            <a:extLst>
              <a:ext uri="{FF2B5EF4-FFF2-40B4-BE49-F238E27FC236}">
                <a16:creationId xmlns:a16="http://schemas.microsoft.com/office/drawing/2014/main" id="{C9297D9C-7BA2-A794-BFF6-BFD8CE96BE5F}"/>
              </a:ext>
            </a:extLst>
          </p:cNvPr>
          <p:cNvSpPr>
            <a:spLocks noGrp="1"/>
          </p:cNvSpPr>
          <p:nvPr>
            <p:ph type="ftr" sz="quarter" idx="11"/>
          </p:nvPr>
        </p:nvSpPr>
        <p:spPr/>
        <p:txBody>
          <a:bodyPr/>
          <a:lstStyle/>
          <a:p>
            <a:endParaRPr lang="fr-FR" dirty="0"/>
          </a:p>
        </p:txBody>
      </p:sp>
      <p:sp>
        <p:nvSpPr>
          <p:cNvPr id="9" name="Slide Number Placeholder 8">
            <a:extLst>
              <a:ext uri="{FF2B5EF4-FFF2-40B4-BE49-F238E27FC236}">
                <a16:creationId xmlns:a16="http://schemas.microsoft.com/office/drawing/2014/main" id="{48691626-B412-3EA0-BD8B-0BFC10379221}"/>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11763638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3C0AB-B496-765B-1AC6-6DA39221A002}"/>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5CE365BC-0DD9-DB15-89C9-0B8CE957B999}"/>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4" name="Footer Placeholder 3">
            <a:extLst>
              <a:ext uri="{FF2B5EF4-FFF2-40B4-BE49-F238E27FC236}">
                <a16:creationId xmlns:a16="http://schemas.microsoft.com/office/drawing/2014/main" id="{1842EDC4-566F-ECAC-431A-BAEB6FEDC26A}"/>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F7827572-0830-D02F-98E6-A27A00FD1BCD}"/>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83873388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4F60B-7A19-8AA3-B1F7-B7424A8D0EBA}"/>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3" name="Footer Placeholder 2">
            <a:extLst>
              <a:ext uri="{FF2B5EF4-FFF2-40B4-BE49-F238E27FC236}">
                <a16:creationId xmlns:a16="http://schemas.microsoft.com/office/drawing/2014/main" id="{7F52896E-1A7F-6E6B-F7A5-6A19735C2403}"/>
              </a:ext>
            </a:extLst>
          </p:cNvPr>
          <p:cNvSpPr>
            <a:spLocks noGrp="1"/>
          </p:cNvSpPr>
          <p:nvPr>
            <p:ph type="ftr" sz="quarter" idx="11"/>
          </p:nvPr>
        </p:nvSpPr>
        <p:spPr/>
        <p:txBody>
          <a:bodyPr/>
          <a:lstStyle/>
          <a:p>
            <a:endParaRPr lang="fr-FR" dirty="0"/>
          </a:p>
        </p:txBody>
      </p:sp>
      <p:sp>
        <p:nvSpPr>
          <p:cNvPr id="4" name="Slide Number Placeholder 3">
            <a:extLst>
              <a:ext uri="{FF2B5EF4-FFF2-40B4-BE49-F238E27FC236}">
                <a16:creationId xmlns:a16="http://schemas.microsoft.com/office/drawing/2014/main" id="{CE456AA2-87B6-255A-ADA0-0D8D0974604B}"/>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0868899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91D8-C7FE-BCF3-BD85-9BA024CF02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255BAAFE-DFBF-44A7-3975-B7C1CF2BA6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17147A3E-1563-B712-DB0F-377C9987D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A8109-46A2-F416-1503-0F59B6B29141}"/>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6" name="Footer Placeholder 5">
            <a:extLst>
              <a:ext uri="{FF2B5EF4-FFF2-40B4-BE49-F238E27FC236}">
                <a16:creationId xmlns:a16="http://schemas.microsoft.com/office/drawing/2014/main" id="{F4D03666-4FDB-4435-30A5-83A451C44850}"/>
              </a:ext>
            </a:extLst>
          </p:cNvPr>
          <p:cNvSpPr>
            <a:spLocks noGrp="1"/>
          </p:cNvSpPr>
          <p:nvPr>
            <p:ph type="ftr" sz="quarter" idx="11"/>
          </p:nvPr>
        </p:nvSpPr>
        <p:spPr/>
        <p:txBody>
          <a:bodyPr/>
          <a:lstStyle/>
          <a:p>
            <a:endParaRPr lang="fr-FR" dirty="0"/>
          </a:p>
        </p:txBody>
      </p:sp>
      <p:sp>
        <p:nvSpPr>
          <p:cNvPr id="7" name="Slide Number Placeholder 6">
            <a:extLst>
              <a:ext uri="{FF2B5EF4-FFF2-40B4-BE49-F238E27FC236}">
                <a16:creationId xmlns:a16="http://schemas.microsoft.com/office/drawing/2014/main" id="{CFBCBA88-B515-2201-C715-A11D0165582C}"/>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28621467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F5FB-0517-79BB-4A1B-3EE90AB672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DBB1A5A6-81A2-802A-3D19-0A223C447C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Text Placeholder 3">
            <a:extLst>
              <a:ext uri="{FF2B5EF4-FFF2-40B4-BE49-F238E27FC236}">
                <a16:creationId xmlns:a16="http://schemas.microsoft.com/office/drawing/2014/main" id="{C70AFD44-7F1C-94BE-0BEF-2F180D366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DE532-939E-96FF-DD42-2408D0F84ECB}"/>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6" name="Footer Placeholder 5">
            <a:extLst>
              <a:ext uri="{FF2B5EF4-FFF2-40B4-BE49-F238E27FC236}">
                <a16:creationId xmlns:a16="http://schemas.microsoft.com/office/drawing/2014/main" id="{2C2DD7E4-D4C4-CF03-ECC3-FDC1C4140DBA}"/>
              </a:ext>
            </a:extLst>
          </p:cNvPr>
          <p:cNvSpPr>
            <a:spLocks noGrp="1"/>
          </p:cNvSpPr>
          <p:nvPr>
            <p:ph type="ftr" sz="quarter" idx="11"/>
          </p:nvPr>
        </p:nvSpPr>
        <p:spPr/>
        <p:txBody>
          <a:bodyPr/>
          <a:lstStyle/>
          <a:p>
            <a:endParaRPr lang="fr-FR" dirty="0"/>
          </a:p>
        </p:txBody>
      </p:sp>
      <p:sp>
        <p:nvSpPr>
          <p:cNvPr id="7" name="Slide Number Placeholder 6">
            <a:extLst>
              <a:ext uri="{FF2B5EF4-FFF2-40B4-BE49-F238E27FC236}">
                <a16:creationId xmlns:a16="http://schemas.microsoft.com/office/drawing/2014/main" id="{0C26EF6B-A593-1DA1-6517-92D2BCDE9410}"/>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293538347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625E6-79C7-DE66-BE5F-F09944F25767}"/>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70CC9104-53C5-5D69-60FA-3F60930076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A0E9FEF2-EEBF-9124-F5D4-0180D049EE36}"/>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408FF009-461F-2302-8406-3A23F1521711}"/>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8025CBD6-BD97-4130-A5FC-199F990B024D}"/>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300615140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9E2B9-120E-D109-9034-EAAC2F6E5B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63D316AE-350B-084A-9861-1CF290456D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C5FA1D76-5134-3F64-1DFC-B8B36337B1D5}"/>
              </a:ext>
            </a:extLst>
          </p:cNvPr>
          <p:cNvSpPr>
            <a:spLocks noGrp="1"/>
          </p:cNvSpPr>
          <p:nvPr>
            <p:ph type="dt" sz="half" idx="10"/>
          </p:nvPr>
        </p:nvSpPr>
        <p:spPr/>
        <p:txBody>
          <a:body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50A733E0-F0AA-2F36-A524-CE68CBDD0F94}"/>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43C09FA0-5DC0-AA0E-65D6-2C33918BBEDC}"/>
              </a:ext>
            </a:extLst>
          </p:cNvPr>
          <p:cNvSpPr>
            <a:spLocks noGrp="1"/>
          </p:cNvSpPr>
          <p:nvPr>
            <p:ph type="sldNum" sz="quarter" idx="12"/>
          </p:nvPr>
        </p:nvSpPr>
        <p:spPr/>
        <p:txBody>
          <a:bodyPr/>
          <a:lstStyle/>
          <a:p>
            <a:fld id="{5974CD2B-9E8C-4E81-B86B-EC25CF9E5CFE}" type="slidenum">
              <a:rPr lang="fr-FR" smtClean="0"/>
              <a:t>‹#›</a:t>
            </a:fld>
            <a:endParaRPr lang="fr-FR" dirty="0"/>
          </a:p>
        </p:txBody>
      </p:sp>
    </p:spTree>
    <p:extLst>
      <p:ext uri="{BB962C8B-B14F-4D97-AF65-F5344CB8AC3E}">
        <p14:creationId xmlns:p14="http://schemas.microsoft.com/office/powerpoint/2010/main" val="18469767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D7FCF2-8082-C180-0071-C6DD19C36B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364B95E1-9F47-EBEB-F3B5-C469CF1CF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1F475442-1EEF-E7E0-A7E6-95FC9767B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6F1F6-E713-448D-AA1A-6CF72061A112}" type="datetimeFigureOut">
              <a:rPr lang="fr-FR" smtClean="0"/>
              <a:t>12/09/2025</a:t>
            </a:fld>
            <a:endParaRPr lang="fr-FR" dirty="0"/>
          </a:p>
        </p:txBody>
      </p:sp>
      <p:sp>
        <p:nvSpPr>
          <p:cNvPr id="5" name="Footer Placeholder 4">
            <a:extLst>
              <a:ext uri="{FF2B5EF4-FFF2-40B4-BE49-F238E27FC236}">
                <a16:creationId xmlns:a16="http://schemas.microsoft.com/office/drawing/2014/main" id="{71FB90BB-8179-0077-07A2-F804CCB591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a:extLst>
              <a:ext uri="{FF2B5EF4-FFF2-40B4-BE49-F238E27FC236}">
                <a16:creationId xmlns:a16="http://schemas.microsoft.com/office/drawing/2014/main" id="{2FF9A608-1480-336D-B5B0-D3FFD3CB4B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4CD2B-9E8C-4E81-B86B-EC25CF9E5CFE}" type="slidenum">
              <a:rPr lang="fr-FR" smtClean="0"/>
              <a:t>‹#›</a:t>
            </a:fld>
            <a:endParaRPr lang="fr-FR" dirty="0"/>
          </a:p>
        </p:txBody>
      </p:sp>
    </p:spTree>
    <p:extLst>
      <p:ext uri="{BB962C8B-B14F-4D97-AF65-F5344CB8AC3E}">
        <p14:creationId xmlns:p14="http://schemas.microsoft.com/office/powerpoint/2010/main" val="1920794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57D3DE-8867-978A-8FD7-80DA11420B62}"/>
              </a:ext>
            </a:extLst>
          </p:cNvPr>
          <p:cNvSpPr txBox="1"/>
          <p:nvPr/>
        </p:nvSpPr>
        <p:spPr>
          <a:xfrm>
            <a:off x="0" y="2033323"/>
            <a:ext cx="12192000" cy="1384995"/>
          </a:xfrm>
          <a:prstGeom prst="rect">
            <a:avLst/>
          </a:prstGeom>
          <a:solidFill>
            <a:srgbClr val="775A27"/>
          </a:solidFill>
          <a:ln>
            <a:noFill/>
          </a:ln>
          <a:effectLst/>
        </p:spPr>
        <p:txBody>
          <a:bodyPr wrap="square" lIns="0" tIns="182880" bIns="91440" rtlCol="0" anchor="ctr">
            <a:spAutoFit/>
          </a:bodyPr>
          <a:lstStyle/>
          <a:p>
            <a:pPr algn="ctr"/>
            <a:r>
              <a:rPr lang="ar-MA" sz="7200" dirty="0">
                <a:solidFill>
                  <a:schemeClr val="bg1"/>
                </a:solidFill>
                <a:latin typeface="Hacen Casablanca Hd" panose="02000500000000000000" pitchFamily="2" charset="-78"/>
                <a:cs typeface="Hacen Casablanca Hd" panose="02000500000000000000" pitchFamily="2" charset="-78"/>
              </a:rPr>
              <a:t>صياغة المشكلة البحثـية : الإقتباس</a:t>
            </a:r>
            <a:endParaRPr lang="fr-FR" sz="7200" dirty="0">
              <a:solidFill>
                <a:schemeClr val="bg1"/>
              </a:solidFill>
              <a:latin typeface="Hacen Casablanca Hd" panose="02000500000000000000" pitchFamily="2" charset="-78"/>
              <a:cs typeface="Hacen Casablanca Hd" panose="02000500000000000000" pitchFamily="2" charset="-78"/>
            </a:endParaRPr>
          </a:p>
        </p:txBody>
      </p:sp>
      <p:sp>
        <p:nvSpPr>
          <p:cNvPr id="35" name="Rectangle: Rounded Corners 34">
            <a:extLst>
              <a:ext uri="{FF2B5EF4-FFF2-40B4-BE49-F238E27FC236}">
                <a16:creationId xmlns:a16="http://schemas.microsoft.com/office/drawing/2014/main" id="{6EB5092B-3C69-5B29-904E-8809435F8B4F}"/>
              </a:ext>
            </a:extLst>
          </p:cNvPr>
          <p:cNvSpPr>
            <a:spLocks/>
          </p:cNvSpPr>
          <p:nvPr/>
        </p:nvSpPr>
        <p:spPr>
          <a:xfrm>
            <a:off x="4661585" y="3892899"/>
            <a:ext cx="2868830" cy="51773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solidFill>
                  <a:srgbClr val="3B3838"/>
                </a:solidFill>
                <a:latin typeface="Hacen Casablanca Hd" panose="02000500000000000000" pitchFamily="2" charset="-78"/>
                <a:cs typeface="Hacen Casablanca Hd" panose="02000500000000000000" pitchFamily="2" charset="-78"/>
              </a:rPr>
              <a:t>من اعداد :</a:t>
            </a:r>
            <a:endParaRPr lang="fr-FR" sz="3200" dirty="0">
              <a:solidFill>
                <a:srgbClr val="3B3838"/>
              </a:solidFill>
              <a:latin typeface="Hacen Casablanca Hd" panose="02000500000000000000" pitchFamily="2" charset="-78"/>
              <a:cs typeface="Hacen Casablanca Hd" panose="02000500000000000000" pitchFamily="2" charset="-78"/>
            </a:endParaRPr>
          </a:p>
        </p:txBody>
      </p:sp>
      <p:grpSp>
        <p:nvGrpSpPr>
          <p:cNvPr id="7" name="Group 6">
            <a:extLst>
              <a:ext uri="{FF2B5EF4-FFF2-40B4-BE49-F238E27FC236}">
                <a16:creationId xmlns:a16="http://schemas.microsoft.com/office/drawing/2014/main" id="{EAAEFD36-2D7E-4E85-B081-999F4CC9805B}"/>
              </a:ext>
            </a:extLst>
          </p:cNvPr>
          <p:cNvGrpSpPr/>
          <p:nvPr/>
        </p:nvGrpSpPr>
        <p:grpSpPr>
          <a:xfrm>
            <a:off x="0" y="6259007"/>
            <a:ext cx="12192000" cy="598993"/>
            <a:chOff x="0" y="6259007"/>
            <a:chExt cx="12192000" cy="598993"/>
          </a:xfrm>
        </p:grpSpPr>
        <p:sp>
          <p:nvSpPr>
            <p:cNvPr id="15" name="Rectangle 14">
              <a:extLst>
                <a:ext uri="{FF2B5EF4-FFF2-40B4-BE49-F238E27FC236}">
                  <a16:creationId xmlns:a16="http://schemas.microsoft.com/office/drawing/2014/main" id="{B323955B-5702-7D1B-F567-BE9EA6F9FD21}"/>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16" name="Freeform: Shape 15">
              <a:extLst>
                <a:ext uri="{FF2B5EF4-FFF2-40B4-BE49-F238E27FC236}">
                  <a16:creationId xmlns:a16="http://schemas.microsoft.com/office/drawing/2014/main" id="{90ECB85F-DB11-98A6-DB2D-48BBE01EA57F}"/>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0" name="Rectangle 59">
            <a:extLst>
              <a:ext uri="{FF2B5EF4-FFF2-40B4-BE49-F238E27FC236}">
                <a16:creationId xmlns:a16="http://schemas.microsoft.com/office/drawing/2014/main" id="{C0333A9A-4B88-4CF9-80A4-3C5BBB3066EE}"/>
              </a:ext>
            </a:extLst>
          </p:cNvPr>
          <p:cNvSpPr>
            <a:spLocks/>
          </p:cNvSpPr>
          <p:nvPr/>
        </p:nvSpPr>
        <p:spPr>
          <a:xfrm rot="16200000" flipV="1">
            <a:off x="5736642" y="-2116753"/>
            <a:ext cx="598989" cy="256031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
        <p:nvSpPr>
          <p:cNvPr id="17" name="Rectangle 16">
            <a:extLst>
              <a:ext uri="{FF2B5EF4-FFF2-40B4-BE49-F238E27FC236}">
                <a16:creationId xmlns:a16="http://schemas.microsoft.com/office/drawing/2014/main" id="{3AC230B2-17C0-68F7-2969-69A6274E0D8F}"/>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latin typeface="Almarai Bold" pitchFamily="2" charset="-78"/>
                <a:cs typeface="Almarai Bold" pitchFamily="2" charset="-78"/>
              </a:rPr>
              <a:t>1</a:t>
            </a:r>
            <a:endParaRPr lang="fr-FR" dirty="0">
              <a:latin typeface="Almarai Bold" pitchFamily="2" charset="-78"/>
              <a:cs typeface="Almarai Bold" pitchFamily="2" charset="-78"/>
            </a:endParaRPr>
          </a:p>
        </p:txBody>
      </p:sp>
      <p:cxnSp>
        <p:nvCxnSpPr>
          <p:cNvPr id="18" name="Straight Connector 17">
            <a:extLst>
              <a:ext uri="{FF2B5EF4-FFF2-40B4-BE49-F238E27FC236}">
                <a16:creationId xmlns:a16="http://schemas.microsoft.com/office/drawing/2014/main" id="{4B79259E-DDE5-FD0E-141C-EE4B11973E2F}"/>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BD4B2E7D-B959-9A49-31F2-8D29600E8041}"/>
              </a:ext>
            </a:extLst>
          </p:cNvPr>
          <p:cNvGrpSpPr/>
          <p:nvPr/>
        </p:nvGrpSpPr>
        <p:grpSpPr>
          <a:xfrm>
            <a:off x="3192751" y="170595"/>
            <a:ext cx="5926220" cy="1140482"/>
            <a:chOff x="3252614" y="195995"/>
            <a:chExt cx="5926220" cy="1140482"/>
          </a:xfrm>
        </p:grpSpPr>
        <p:pic>
          <p:nvPicPr>
            <p:cNvPr id="25" name="صورة 4">
              <a:extLst>
                <a:ext uri="{FF2B5EF4-FFF2-40B4-BE49-F238E27FC236}">
                  <a16:creationId xmlns:a16="http://schemas.microsoft.com/office/drawing/2014/main" id="{BB72D8B5-AEC5-0359-32EC-3B21858F88A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3507" y="195995"/>
              <a:ext cx="1004434" cy="832705"/>
            </a:xfrm>
            <a:prstGeom prst="rect">
              <a:avLst/>
            </a:prstGeom>
            <a:noFill/>
            <a:ln>
              <a:noFill/>
            </a:ln>
          </p:spPr>
        </p:pic>
        <p:sp>
          <p:nvSpPr>
            <p:cNvPr id="26" name="TextBox 25">
              <a:extLst>
                <a:ext uri="{FF2B5EF4-FFF2-40B4-BE49-F238E27FC236}">
                  <a16:creationId xmlns:a16="http://schemas.microsoft.com/office/drawing/2014/main" id="{BA5D1C68-24CF-EBF8-6367-7D2D772D099A}"/>
                </a:ext>
              </a:extLst>
            </p:cNvPr>
            <p:cNvSpPr txBox="1"/>
            <p:nvPr/>
          </p:nvSpPr>
          <p:spPr>
            <a:xfrm>
              <a:off x="6443175" y="274461"/>
              <a:ext cx="2304161" cy="766107"/>
            </a:xfrm>
            <a:prstGeom prst="rect">
              <a:avLst/>
            </a:prstGeom>
            <a:noFill/>
          </p:spPr>
          <p:txBody>
            <a:bodyPr wrap="square" rtlCol="0">
              <a:spAutoFit/>
            </a:bodyPr>
            <a:lstStyle/>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المملكة المغربية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وزارة التربية الوطنية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والتعليم الأولي والرياضة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79A17B0E-4535-6A82-E3EE-07E2D5647D57}"/>
                </a:ext>
              </a:extLst>
            </p:cNvPr>
            <p:cNvSpPr txBox="1"/>
            <p:nvPr/>
          </p:nvSpPr>
          <p:spPr>
            <a:xfrm>
              <a:off x="3380275" y="315497"/>
              <a:ext cx="2670730" cy="684033"/>
            </a:xfrm>
            <a:prstGeom prst="rect">
              <a:avLst/>
            </a:prstGeom>
            <a:noFill/>
          </p:spPr>
          <p:txBody>
            <a:bodyPr wrap="square" rtlCol="0">
              <a:spAutoFit/>
            </a:bodyPr>
            <a:lstStyle/>
            <a:p>
              <a:pPr algn="ctr">
                <a:lnSpc>
                  <a:spcPct val="107000"/>
                </a:lnSpc>
                <a:spcAft>
                  <a:spcPts val="800"/>
                </a:spcAft>
              </a:pP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ⵜⴰⴳⵍⴷⵉⵜ ⵏ ⵍⵎⵖⵔⵉⴱ</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a:p>
              <a:pPr algn="ctr">
                <a:lnSpc>
                  <a:spcPct val="107000"/>
                </a:lnSpc>
                <a:spcAft>
                  <a:spcPts val="800"/>
                </a:spcAft>
              </a:pP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ⵜⴰⵎⴰⵡⴰⵙⵜ ⵏ ⵓⵙⴳⵎⵉ ⴰⵏⴰⵎⵓⵔ</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a:p>
              <a:pPr algn="ct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ⴷ ⵓⵙⵙⵍⵎⴷ ⴰⵎⵣⵡⴰⵔⵓ ⴷ ⵜⵓⵏⵏⵓⵏⵜ</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p:txBody>
        </p:sp>
        <p:sp>
          <p:nvSpPr>
            <p:cNvPr id="28" name="TextBox 27">
              <a:extLst>
                <a:ext uri="{FF2B5EF4-FFF2-40B4-BE49-F238E27FC236}">
                  <a16:creationId xmlns:a16="http://schemas.microsoft.com/office/drawing/2014/main" id="{046F5041-1A43-BAA5-58F5-E03190C12EDD}"/>
                </a:ext>
              </a:extLst>
            </p:cNvPr>
            <p:cNvSpPr txBox="1"/>
            <p:nvPr/>
          </p:nvSpPr>
          <p:spPr>
            <a:xfrm>
              <a:off x="3252614" y="1028700"/>
              <a:ext cx="5926220" cy="307777"/>
            </a:xfrm>
            <a:prstGeom prst="rect">
              <a:avLst/>
            </a:prstGeom>
            <a:noFill/>
          </p:spPr>
          <p:txBody>
            <a:bodyPr wrap="square" rtlCol="0">
              <a:spAutoFit/>
            </a:bodyPr>
            <a:lstStyle/>
            <a:p>
              <a:pPr algn="ctr"/>
              <a:r>
                <a:rPr lang="ar-SA" sz="1400" dirty="0">
                  <a:solidFill>
                    <a:srgbClr val="1F3864"/>
                  </a:solidFill>
                  <a:effectLst/>
                  <a:latin typeface="Calibri" panose="020F0502020204030204" pitchFamily="34" charset="0"/>
                  <a:ea typeface="Calibri" panose="020F0502020204030204" pitchFamily="34" charset="0"/>
                  <a:cs typeface="arabswell_1" panose="00000500000000000000" pitchFamily="2" charset="-78"/>
                </a:rPr>
                <a:t>ال</a:t>
              </a:r>
              <a:r>
                <a:rPr lang="ar-MA" sz="1400" dirty="0">
                  <a:solidFill>
                    <a:srgbClr val="1F3864"/>
                  </a:solidFill>
                  <a:effectLst/>
                  <a:latin typeface="Calibri" panose="020F0502020204030204" pitchFamily="34" charset="0"/>
                  <a:ea typeface="Calibri" panose="020F0502020204030204" pitchFamily="34" charset="0"/>
                  <a:cs typeface="arabswell_1" panose="00000500000000000000" pitchFamily="2" charset="-78"/>
                </a:rPr>
                <a:t>أكاديمية الجهوية</a:t>
              </a:r>
              <a:r>
                <a:rPr lang="ar-SA" sz="1400" dirty="0">
                  <a:solidFill>
                    <a:srgbClr val="1F3864"/>
                  </a:solidFill>
                  <a:effectLst/>
                  <a:latin typeface="Calibri" panose="020F0502020204030204" pitchFamily="34" charset="0"/>
                  <a:ea typeface="Calibri" panose="020F0502020204030204" pitchFamily="34" charset="0"/>
                  <a:cs typeface="arabswell_1" panose="00000500000000000000" pitchFamily="2" charset="-78"/>
                </a:rPr>
                <a:t> للتربية والتكوين لجهة مراكش آسفي</a:t>
              </a:r>
              <a:endParaRPr lang="en-GB" sz="14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61" name="Rectangle 60">
            <a:extLst>
              <a:ext uri="{FF2B5EF4-FFF2-40B4-BE49-F238E27FC236}">
                <a16:creationId xmlns:a16="http://schemas.microsoft.com/office/drawing/2014/main" id="{7443323B-17F8-4525-AB17-93739B9C3F6A}"/>
              </a:ext>
            </a:extLst>
          </p:cNvPr>
          <p:cNvSpPr>
            <a:spLocks/>
          </p:cNvSpPr>
          <p:nvPr/>
        </p:nvSpPr>
        <p:spPr>
          <a:xfrm rot="16200000" flipV="1">
            <a:off x="2559109" y="-2065333"/>
            <a:ext cx="598989" cy="2560317"/>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
        <p:nvSpPr>
          <p:cNvPr id="62" name="Rectangle 61">
            <a:extLst>
              <a:ext uri="{FF2B5EF4-FFF2-40B4-BE49-F238E27FC236}">
                <a16:creationId xmlns:a16="http://schemas.microsoft.com/office/drawing/2014/main" id="{0252DAFD-0586-425F-B22A-1B51B40B5C66}"/>
              </a:ext>
            </a:extLst>
          </p:cNvPr>
          <p:cNvSpPr>
            <a:spLocks/>
          </p:cNvSpPr>
          <p:nvPr/>
        </p:nvSpPr>
        <p:spPr>
          <a:xfrm rot="16200000" flipV="1">
            <a:off x="8506201" y="-2116754"/>
            <a:ext cx="598989" cy="2560317"/>
          </a:xfrm>
          <a:prstGeom prst="rect">
            <a:avLst/>
          </a:prstGeom>
          <a:solidFill>
            <a:srgbClr val="FFF7F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
        <p:nvSpPr>
          <p:cNvPr id="65" name="Rectangle 57">
            <a:extLst>
              <a:ext uri="{FF2B5EF4-FFF2-40B4-BE49-F238E27FC236}">
                <a16:creationId xmlns:a16="http://schemas.microsoft.com/office/drawing/2014/main" id="{4F60B145-CA9C-475A-8B6D-F5AEAA44FB7F}"/>
              </a:ext>
            </a:extLst>
          </p:cNvPr>
          <p:cNvSpPr/>
          <p:nvPr/>
        </p:nvSpPr>
        <p:spPr>
          <a:xfrm>
            <a:off x="12637006" y="1195395"/>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تقديم</a:t>
            </a:r>
            <a:endParaRPr lang="fr-FR" sz="2800" dirty="0">
              <a:latin typeface="Almarai Bold" pitchFamily="2" charset="-78"/>
              <a:ea typeface="Tahoma" panose="020B0604030504040204" pitchFamily="34" charset="0"/>
              <a:cs typeface="Almarai Bold" pitchFamily="2" charset="-78"/>
            </a:endParaRPr>
          </a:p>
        </p:txBody>
      </p:sp>
      <p:sp>
        <p:nvSpPr>
          <p:cNvPr id="66" name="Rectangle 61">
            <a:extLst>
              <a:ext uri="{FF2B5EF4-FFF2-40B4-BE49-F238E27FC236}">
                <a16:creationId xmlns:a16="http://schemas.microsoft.com/office/drawing/2014/main" id="{C1C1D3E2-D42B-45B4-A12D-F224FBF794AB}"/>
              </a:ext>
            </a:extLst>
          </p:cNvPr>
          <p:cNvSpPr/>
          <p:nvPr/>
        </p:nvSpPr>
        <p:spPr>
          <a:xfrm>
            <a:off x="12714835" y="1195395"/>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Rectangle 57">
            <a:extLst>
              <a:ext uri="{FF2B5EF4-FFF2-40B4-BE49-F238E27FC236}">
                <a16:creationId xmlns:a16="http://schemas.microsoft.com/office/drawing/2014/main" id="{4D87D79F-5DB6-4098-8452-168F0BCA1AAA}"/>
              </a:ext>
            </a:extLst>
          </p:cNvPr>
          <p:cNvSpPr/>
          <p:nvPr/>
        </p:nvSpPr>
        <p:spPr>
          <a:xfrm>
            <a:off x="1050857" y="7124570"/>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تعريف المشكلة البحثية</a:t>
            </a:r>
            <a:endParaRPr lang="fr-FR" sz="2800" dirty="0">
              <a:latin typeface="Almarai Bold" pitchFamily="2" charset="-78"/>
              <a:ea typeface="Tahoma" panose="020B0604030504040204" pitchFamily="34" charset="0"/>
              <a:cs typeface="Almarai Bold" pitchFamily="2" charset="-78"/>
            </a:endParaRPr>
          </a:p>
        </p:txBody>
      </p:sp>
      <p:sp>
        <p:nvSpPr>
          <p:cNvPr id="71" name="Rectangle 61">
            <a:extLst>
              <a:ext uri="{FF2B5EF4-FFF2-40B4-BE49-F238E27FC236}">
                <a16:creationId xmlns:a16="http://schemas.microsoft.com/office/drawing/2014/main" id="{6261EC24-53B4-4C92-815F-0A6F172758FD}"/>
              </a:ext>
            </a:extLst>
          </p:cNvPr>
          <p:cNvSpPr/>
          <p:nvPr/>
        </p:nvSpPr>
        <p:spPr>
          <a:xfrm>
            <a:off x="8049684" y="7124570"/>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endParaRPr lang="fr-FR" sz="2000" dirty="0">
              <a:latin typeface="El Messiri" pitchFamily="2" charset="-78"/>
              <a:cs typeface="El Messiri" pitchFamily="2" charset="-78"/>
            </a:endParaRPr>
          </a:p>
        </p:txBody>
      </p:sp>
      <p:sp>
        <p:nvSpPr>
          <p:cNvPr id="73" name="Rectangle 57">
            <a:extLst>
              <a:ext uri="{FF2B5EF4-FFF2-40B4-BE49-F238E27FC236}">
                <a16:creationId xmlns:a16="http://schemas.microsoft.com/office/drawing/2014/main" id="{AF4C97D5-E394-4CC5-81B4-29C0E5D2A8CB}"/>
              </a:ext>
            </a:extLst>
          </p:cNvPr>
          <p:cNvSpPr/>
          <p:nvPr/>
        </p:nvSpPr>
        <p:spPr>
          <a:xfrm>
            <a:off x="1050857" y="810140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صياغة المشكلة البحثية</a:t>
            </a:r>
            <a:endParaRPr lang="fr-FR" sz="2800" dirty="0">
              <a:latin typeface="Almarai Bold" pitchFamily="2" charset="-78"/>
              <a:ea typeface="Tahoma" panose="020B0604030504040204" pitchFamily="34" charset="0"/>
              <a:cs typeface="Almarai Bold" pitchFamily="2" charset="-78"/>
            </a:endParaRPr>
          </a:p>
        </p:txBody>
      </p:sp>
      <p:sp>
        <p:nvSpPr>
          <p:cNvPr id="74" name="Rectangle 61">
            <a:extLst>
              <a:ext uri="{FF2B5EF4-FFF2-40B4-BE49-F238E27FC236}">
                <a16:creationId xmlns:a16="http://schemas.microsoft.com/office/drawing/2014/main" id="{D3D173F8-CCB3-44E5-8537-BBFE5E9D1B4B}"/>
              </a:ext>
            </a:extLst>
          </p:cNvPr>
          <p:cNvSpPr/>
          <p:nvPr/>
        </p:nvSpPr>
        <p:spPr>
          <a:xfrm>
            <a:off x="8049684" y="8101408"/>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endParaRPr lang="fr-FR" sz="2000" dirty="0">
              <a:latin typeface="El Messiri" pitchFamily="2" charset="-78"/>
              <a:cs typeface="El Messiri" pitchFamily="2" charset="-78"/>
            </a:endParaRPr>
          </a:p>
        </p:txBody>
      </p:sp>
      <p:sp>
        <p:nvSpPr>
          <p:cNvPr id="76" name="Rectangle 57">
            <a:extLst>
              <a:ext uri="{FF2B5EF4-FFF2-40B4-BE49-F238E27FC236}">
                <a16:creationId xmlns:a16="http://schemas.microsoft.com/office/drawing/2014/main" id="{BF7DBED2-239F-43E9-A8F9-B021418D6B4C}"/>
              </a:ext>
            </a:extLst>
          </p:cNvPr>
          <p:cNvSpPr/>
          <p:nvPr/>
        </p:nvSpPr>
        <p:spPr>
          <a:xfrm>
            <a:off x="1050857" y="9231571"/>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الإقتباس</a:t>
            </a:r>
            <a:endParaRPr lang="fr-FR" sz="2800" dirty="0">
              <a:latin typeface="Almarai Bold" pitchFamily="2" charset="-78"/>
              <a:ea typeface="Tahoma" panose="020B0604030504040204" pitchFamily="34" charset="0"/>
              <a:cs typeface="Almarai Bold" pitchFamily="2" charset="-78"/>
            </a:endParaRPr>
          </a:p>
        </p:txBody>
      </p:sp>
      <p:sp>
        <p:nvSpPr>
          <p:cNvPr id="77" name="Rectangle 61">
            <a:extLst>
              <a:ext uri="{FF2B5EF4-FFF2-40B4-BE49-F238E27FC236}">
                <a16:creationId xmlns:a16="http://schemas.microsoft.com/office/drawing/2014/main" id="{D6BDCE72-2DDF-4025-91DD-23F7BDF09591}"/>
              </a:ext>
            </a:extLst>
          </p:cNvPr>
          <p:cNvSpPr/>
          <p:nvPr/>
        </p:nvSpPr>
        <p:spPr>
          <a:xfrm>
            <a:off x="8049684" y="9231571"/>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endParaRPr lang="fr-FR" sz="2000" dirty="0">
              <a:latin typeface="El Messiri" pitchFamily="2" charset="-78"/>
              <a:cs typeface="El Messiri" pitchFamily="2" charset="-78"/>
            </a:endParaRPr>
          </a:p>
        </p:txBody>
      </p:sp>
      <p:sp>
        <p:nvSpPr>
          <p:cNvPr id="79" name="Rectangle 57">
            <a:extLst>
              <a:ext uri="{FF2B5EF4-FFF2-40B4-BE49-F238E27FC236}">
                <a16:creationId xmlns:a16="http://schemas.microsoft.com/office/drawing/2014/main" id="{A3B55122-6462-4B1A-BA8D-B0362780B5DA}"/>
              </a:ext>
            </a:extLst>
          </p:cNvPr>
          <p:cNvSpPr/>
          <p:nvPr/>
        </p:nvSpPr>
        <p:spPr>
          <a:xfrm>
            <a:off x="1050857" y="10361382"/>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نماذج  </a:t>
            </a:r>
            <a:r>
              <a:rPr lang="en-US" sz="2800" dirty="0">
                <a:latin typeface="Almarai Bold" pitchFamily="2" charset="-78"/>
                <a:ea typeface="Tahoma" panose="020B0604030504040204" pitchFamily="34" charset="0"/>
                <a:cs typeface="Almarai Bold" pitchFamily="2" charset="-78"/>
              </a:rPr>
              <a:t> APA</a:t>
            </a:r>
            <a:r>
              <a:rPr lang="ar-MA" sz="2800" dirty="0">
                <a:latin typeface="Almarai Bold" pitchFamily="2" charset="-78"/>
                <a:ea typeface="Tahoma" panose="020B0604030504040204" pitchFamily="34" charset="0"/>
                <a:cs typeface="Almarai Bold" pitchFamily="2" charset="-78"/>
              </a:rPr>
              <a:t>و </a:t>
            </a:r>
            <a:r>
              <a:rPr lang="en-US" sz="2800" dirty="0">
                <a:latin typeface="Almarai Bold" pitchFamily="2" charset="-78"/>
                <a:ea typeface="Tahoma" panose="020B0604030504040204" pitchFamily="34" charset="0"/>
                <a:cs typeface="Almarai Bold" pitchFamily="2" charset="-78"/>
              </a:rPr>
              <a:t> EMILIA</a:t>
            </a:r>
            <a:endParaRPr lang="fr-FR" sz="2800" dirty="0">
              <a:latin typeface="Almarai Bold" pitchFamily="2" charset="-78"/>
              <a:ea typeface="Tahoma" panose="020B0604030504040204" pitchFamily="34" charset="0"/>
              <a:cs typeface="Almarai Bold" pitchFamily="2" charset="-78"/>
            </a:endParaRPr>
          </a:p>
        </p:txBody>
      </p:sp>
      <p:sp>
        <p:nvSpPr>
          <p:cNvPr id="80" name="Rectangle 61">
            <a:extLst>
              <a:ext uri="{FF2B5EF4-FFF2-40B4-BE49-F238E27FC236}">
                <a16:creationId xmlns:a16="http://schemas.microsoft.com/office/drawing/2014/main" id="{F90A57EB-43F7-43FE-B8B6-46E0D3A0969D}"/>
              </a:ext>
            </a:extLst>
          </p:cNvPr>
          <p:cNvSpPr/>
          <p:nvPr/>
        </p:nvSpPr>
        <p:spPr>
          <a:xfrm>
            <a:off x="8049684" y="10361382"/>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endParaRPr lang="fr-FR" sz="2000" dirty="0">
              <a:latin typeface="El Messiri" pitchFamily="2" charset="-78"/>
              <a:cs typeface="El Messiri" pitchFamily="2" charset="-78"/>
            </a:endParaRPr>
          </a:p>
        </p:txBody>
      </p:sp>
      <p:pic>
        <p:nvPicPr>
          <p:cNvPr id="5" name="Picture 4" descr="A blue letter on a black background&#10;&#10;AI-generated content may be incorrect.">
            <a:extLst>
              <a:ext uri="{FF2B5EF4-FFF2-40B4-BE49-F238E27FC236}">
                <a16:creationId xmlns:a16="http://schemas.microsoft.com/office/drawing/2014/main" id="{708AB985-3EC0-979F-B213-3580495BEB63}"/>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3763" y="4885219"/>
            <a:ext cx="3424473" cy="448853"/>
          </a:xfrm>
          <a:prstGeom prst="rect">
            <a:avLst/>
          </a:prstGeom>
        </p:spPr>
      </p:pic>
    </p:spTree>
    <p:extLst>
      <p:ext uri="{BB962C8B-B14F-4D97-AF65-F5344CB8AC3E}">
        <p14:creationId xmlns:p14="http://schemas.microsoft.com/office/powerpoint/2010/main" val="391851420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C088E6-1535-FBA3-4A6C-E89C7BE04B54}"/>
              </a:ext>
            </a:extLst>
          </p:cNvPr>
          <p:cNvSpPr/>
          <p:nvPr/>
        </p:nvSpPr>
        <p:spPr>
          <a:xfrm>
            <a:off x="9243152" y="-14"/>
            <a:ext cx="2948848" cy="714623"/>
          </a:xfrm>
          <a:prstGeom prst="rect">
            <a:avLst/>
          </a:prstGeom>
          <a:solidFill>
            <a:srgbClr val="3B383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Almarai Bold" pitchFamily="2" charset="-78"/>
                <a:cs typeface="Almarai Bold" pitchFamily="2" charset="-78"/>
              </a:rPr>
              <a:t> الموضوع</a:t>
            </a:r>
            <a:endParaRPr lang="fr-FR" sz="2000" dirty="0">
              <a:latin typeface="Almarai Bold" pitchFamily="2" charset="-78"/>
              <a:cs typeface="Almarai Bold" pitchFamily="2" charset="-78"/>
            </a:endParaRPr>
          </a:p>
        </p:txBody>
      </p:sp>
      <p:sp>
        <p:nvSpPr>
          <p:cNvPr id="23" name="TextBox 22">
            <a:extLst>
              <a:ext uri="{FF2B5EF4-FFF2-40B4-BE49-F238E27FC236}">
                <a16:creationId xmlns:a16="http://schemas.microsoft.com/office/drawing/2014/main" id="{7B84C737-E8CE-B4EE-9D05-914063E00B8E}"/>
              </a:ext>
            </a:extLst>
          </p:cNvPr>
          <p:cNvSpPr txBox="1"/>
          <p:nvPr/>
        </p:nvSpPr>
        <p:spPr>
          <a:xfrm>
            <a:off x="0" y="-18"/>
            <a:ext cx="9446249" cy="713232"/>
          </a:xfrm>
          <a:prstGeom prst="roundRect">
            <a:avLst>
              <a:gd name="adj" fmla="val 0"/>
            </a:avLst>
          </a:prstGeom>
          <a:solidFill>
            <a:srgbClr val="3B3838"/>
          </a:solidFill>
          <a:effectLst/>
        </p:spPr>
        <p:txBody>
          <a:bodyPr wrap="square" rtlCol="0" anchor="ctr">
            <a:spAutoFit/>
          </a:bodyPr>
          <a:lstStyle/>
          <a:p>
            <a:pPr algn="ctr"/>
            <a:r>
              <a:rPr lang="ar-MA" sz="3200" b="1" dirty="0">
                <a:solidFill>
                  <a:schemeClr val="bg1"/>
                </a:solidFill>
                <a:latin typeface="El Messiri" pitchFamily="2" charset="-78"/>
                <a:cs typeface="El Messiri" pitchFamily="2" charset="-78"/>
              </a:rPr>
              <a:t>مـــحـــاور الـــــعــــرض</a:t>
            </a:r>
            <a:endParaRPr lang="fr-FR" sz="3200" b="1" dirty="0">
              <a:solidFill>
                <a:schemeClr val="bg1"/>
              </a:solidFill>
              <a:latin typeface="El Messiri" pitchFamily="2" charset="-78"/>
              <a:cs typeface="El Messiri" pitchFamily="2" charset="-78"/>
            </a:endParaRPr>
          </a:p>
        </p:txBody>
      </p:sp>
      <p:cxnSp>
        <p:nvCxnSpPr>
          <p:cNvPr id="17" name="Straight Connector 16">
            <a:extLst>
              <a:ext uri="{FF2B5EF4-FFF2-40B4-BE49-F238E27FC236}">
                <a16:creationId xmlns:a16="http://schemas.microsoft.com/office/drawing/2014/main" id="{4C2992CF-D3A1-B6BB-88AF-3B1F8385D87F}"/>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A1C0B632-F9A4-4D71-853D-AFECD5D76AF9}"/>
              </a:ext>
            </a:extLst>
          </p:cNvPr>
          <p:cNvSpPr/>
          <p:nvPr/>
        </p:nvSpPr>
        <p:spPr>
          <a:xfrm>
            <a:off x="1050857" y="1196387"/>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تقديم</a:t>
            </a:r>
            <a:endParaRPr lang="fr-FR" sz="2800" dirty="0">
              <a:latin typeface="Almarai Bold" pitchFamily="2" charset="-78"/>
              <a:ea typeface="Tahoma" panose="020B0604030504040204" pitchFamily="34" charset="0"/>
              <a:cs typeface="Almarai Bold" pitchFamily="2" charset="-78"/>
            </a:endParaRPr>
          </a:p>
        </p:txBody>
      </p:sp>
      <p:sp>
        <p:nvSpPr>
          <p:cNvPr id="62" name="Rectangle 61">
            <a:extLst>
              <a:ext uri="{FF2B5EF4-FFF2-40B4-BE49-F238E27FC236}">
                <a16:creationId xmlns:a16="http://schemas.microsoft.com/office/drawing/2014/main" id="{C2E23A2A-5CAA-4A62-805E-CEFE8E8235F1}"/>
              </a:ext>
            </a:extLst>
          </p:cNvPr>
          <p:cNvSpPr/>
          <p:nvPr/>
        </p:nvSpPr>
        <p:spPr>
          <a:xfrm>
            <a:off x="8376722" y="1196387"/>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US" sz="2800" dirty="0">
                <a:solidFill>
                  <a:srgbClr val="775A27"/>
                </a:solidFill>
                <a:latin typeface="El Messiri" pitchFamily="2" charset="-78"/>
                <a:cs typeface="El Messiri" pitchFamily="2" charset="-78"/>
              </a:rPr>
              <a:t>1</a:t>
            </a:r>
            <a:endParaRPr lang="fr-FR" sz="2800" dirty="0">
              <a:solidFill>
                <a:srgbClr val="775A27"/>
              </a:solidFill>
              <a:latin typeface="El Messiri" pitchFamily="2" charset="-78"/>
              <a:cs typeface="El Messiri" pitchFamily="2" charset="-78"/>
            </a:endParaRPr>
          </a:p>
        </p:txBody>
      </p:sp>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2</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sp>
        <p:nvSpPr>
          <p:cNvPr id="72" name="TextBox 71">
            <a:extLst>
              <a:ext uri="{FF2B5EF4-FFF2-40B4-BE49-F238E27FC236}">
                <a16:creationId xmlns:a16="http://schemas.microsoft.com/office/drawing/2014/main" id="{5F7FD723-1545-49B6-A37C-12AED34C8D85}"/>
              </a:ext>
            </a:extLst>
          </p:cNvPr>
          <p:cNvSpPr txBox="1"/>
          <p:nvPr/>
        </p:nvSpPr>
        <p:spPr>
          <a:xfrm>
            <a:off x="-12534983" y="2282436"/>
            <a:ext cx="12192000" cy="1384995"/>
          </a:xfrm>
          <a:prstGeom prst="rect">
            <a:avLst/>
          </a:prstGeom>
          <a:solidFill>
            <a:srgbClr val="775A27"/>
          </a:solidFill>
          <a:ln>
            <a:noFill/>
          </a:ln>
          <a:effectLst/>
        </p:spPr>
        <p:txBody>
          <a:bodyPr wrap="square" lIns="0" tIns="182880" bIns="91440" rtlCol="0" anchor="ctr">
            <a:spAutoFit/>
          </a:bodyPr>
          <a:lstStyle/>
          <a:p>
            <a:pPr algn="ctr"/>
            <a:r>
              <a:rPr lang="ar-MA" sz="7200" dirty="0">
                <a:solidFill>
                  <a:schemeClr val="bg1"/>
                </a:solidFill>
                <a:latin typeface="Hacen Casablanca Hd" panose="02000500000000000000" pitchFamily="2" charset="-78"/>
                <a:cs typeface="Hacen Casablanca Hd" panose="02000500000000000000" pitchFamily="2" charset="-78"/>
              </a:rPr>
              <a:t>مجــــزوءة منهجية البحث التدخلي</a:t>
            </a:r>
            <a:endParaRPr lang="fr-FR" sz="7200" dirty="0">
              <a:solidFill>
                <a:schemeClr val="bg1"/>
              </a:solidFill>
              <a:latin typeface="Hacen Casablanca Hd" panose="02000500000000000000" pitchFamily="2" charset="-78"/>
              <a:cs typeface="Hacen Casablanca Hd" panose="02000500000000000000" pitchFamily="2" charset="-78"/>
            </a:endParaRPr>
          </a:p>
        </p:txBody>
      </p:sp>
      <p:sp>
        <p:nvSpPr>
          <p:cNvPr id="73" name="Rectangle: Rounded Corners 72">
            <a:extLst>
              <a:ext uri="{FF2B5EF4-FFF2-40B4-BE49-F238E27FC236}">
                <a16:creationId xmlns:a16="http://schemas.microsoft.com/office/drawing/2014/main" id="{505ADCCD-7C7C-469C-A06A-91CCF67B8CAE}"/>
              </a:ext>
            </a:extLst>
          </p:cNvPr>
          <p:cNvSpPr>
            <a:spLocks/>
          </p:cNvSpPr>
          <p:nvPr/>
        </p:nvSpPr>
        <p:spPr>
          <a:xfrm>
            <a:off x="-7873398" y="4017739"/>
            <a:ext cx="2868830" cy="51773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solidFill>
                  <a:srgbClr val="3B3838"/>
                </a:solidFill>
                <a:latin typeface="Hacen Casablanca Hd" panose="02000500000000000000" pitchFamily="2" charset="-78"/>
                <a:cs typeface="Hacen Casablanca Hd" panose="02000500000000000000" pitchFamily="2" charset="-78"/>
              </a:rPr>
              <a:t>من اعداد :</a:t>
            </a:r>
            <a:endParaRPr lang="fr-FR" sz="3200" dirty="0">
              <a:solidFill>
                <a:srgbClr val="3B3838"/>
              </a:solidFill>
              <a:latin typeface="Hacen Casablanca Hd" panose="02000500000000000000" pitchFamily="2" charset="-78"/>
              <a:cs typeface="Hacen Casablanca Hd" panose="02000500000000000000" pitchFamily="2" charset="-78"/>
            </a:endParaRPr>
          </a:p>
        </p:txBody>
      </p:sp>
      <p:sp>
        <p:nvSpPr>
          <p:cNvPr id="74" name="Freeform: Shape 73">
            <a:extLst>
              <a:ext uri="{FF2B5EF4-FFF2-40B4-BE49-F238E27FC236}">
                <a16:creationId xmlns:a16="http://schemas.microsoft.com/office/drawing/2014/main" id="{358BAC34-83DC-4BE7-AA37-3FF54421D66C}"/>
              </a:ext>
            </a:extLst>
          </p:cNvPr>
          <p:cNvSpPr>
            <a:spLocks/>
          </p:cNvSpPr>
          <p:nvPr/>
        </p:nvSpPr>
        <p:spPr>
          <a:xfrm>
            <a:off x="-11690433" y="4247788"/>
            <a:ext cx="10502900" cy="1886045"/>
          </a:xfrm>
          <a:custGeom>
            <a:avLst/>
            <a:gdLst>
              <a:gd name="connsiteX0" fmla="*/ 0 w 10502900"/>
              <a:gd name="connsiteY0" fmla="*/ 0 h 1886045"/>
              <a:gd name="connsiteX1" fmla="*/ 3989682 w 10502900"/>
              <a:gd name="connsiteY1" fmla="*/ 0 h 1886045"/>
              <a:gd name="connsiteX2" fmla="*/ 3989682 w 10502900"/>
              <a:gd name="connsiteY2" fmla="*/ 75617 h 1886045"/>
              <a:gd name="connsiteX3" fmla="*/ 4211295 w 10502900"/>
              <a:gd name="connsiteY3" fmla="*/ 297230 h 1886045"/>
              <a:gd name="connsiteX4" fmla="*/ 6277028 w 10502900"/>
              <a:gd name="connsiteY4" fmla="*/ 297230 h 1886045"/>
              <a:gd name="connsiteX5" fmla="*/ 6498641 w 10502900"/>
              <a:gd name="connsiteY5" fmla="*/ 75617 h 1886045"/>
              <a:gd name="connsiteX6" fmla="*/ 6498641 w 10502900"/>
              <a:gd name="connsiteY6" fmla="*/ 0 h 1886045"/>
              <a:gd name="connsiteX7" fmla="*/ 10502900 w 10502900"/>
              <a:gd name="connsiteY7" fmla="*/ 0 h 1886045"/>
              <a:gd name="connsiteX8" fmla="*/ 10502900 w 10502900"/>
              <a:gd name="connsiteY8" fmla="*/ 1886045 h 1886045"/>
              <a:gd name="connsiteX9" fmla="*/ 0 w 10502900"/>
              <a:gd name="connsiteY9" fmla="*/ 1886045 h 188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2900" h="1886045">
                <a:moveTo>
                  <a:pt x="0" y="0"/>
                </a:moveTo>
                <a:lnTo>
                  <a:pt x="3989682" y="0"/>
                </a:lnTo>
                <a:lnTo>
                  <a:pt x="3989682" y="75617"/>
                </a:lnTo>
                <a:cubicBezTo>
                  <a:pt x="3989682" y="198010"/>
                  <a:pt x="4088902" y="297230"/>
                  <a:pt x="4211295" y="297230"/>
                </a:cubicBezTo>
                <a:lnTo>
                  <a:pt x="6277028" y="297230"/>
                </a:lnTo>
                <a:cubicBezTo>
                  <a:pt x="6399421" y="297230"/>
                  <a:pt x="6498641" y="198010"/>
                  <a:pt x="6498641" y="75617"/>
                </a:cubicBezTo>
                <a:lnTo>
                  <a:pt x="6498641" y="0"/>
                </a:lnTo>
                <a:lnTo>
                  <a:pt x="10502900" y="0"/>
                </a:lnTo>
                <a:lnTo>
                  <a:pt x="10502900" y="1886045"/>
                </a:lnTo>
                <a:lnTo>
                  <a:pt x="0" y="1886045"/>
                </a:lnTo>
                <a:close/>
              </a:path>
            </a:pathLst>
          </a:custGeom>
          <a:solidFill>
            <a:schemeClr val="tx2">
              <a:lumMod val="60000"/>
              <a:lumOff val="40000"/>
              <a:alpha val="14000"/>
            </a:schemeClr>
          </a:solidFill>
          <a:ln w="19050">
            <a:solidFill>
              <a:srgbClr val="332B43"/>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75" name="Rectangle 57">
            <a:extLst>
              <a:ext uri="{FF2B5EF4-FFF2-40B4-BE49-F238E27FC236}">
                <a16:creationId xmlns:a16="http://schemas.microsoft.com/office/drawing/2014/main" id="{FFFC2F5C-74AD-4ADC-8938-C50F24FD66A5}"/>
              </a:ext>
            </a:extLst>
          </p:cNvPr>
          <p:cNvSpPr/>
          <p:nvPr/>
        </p:nvSpPr>
        <p:spPr>
          <a:xfrm>
            <a:off x="1050857" y="2149193"/>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تعريف المشكلة البحثية</a:t>
            </a:r>
            <a:endParaRPr lang="fr-FR" sz="2800" dirty="0">
              <a:latin typeface="Almarai Bold" pitchFamily="2" charset="-78"/>
              <a:ea typeface="Tahoma" panose="020B0604030504040204" pitchFamily="34" charset="0"/>
              <a:cs typeface="Almarai Bold" pitchFamily="2" charset="-78"/>
            </a:endParaRPr>
          </a:p>
        </p:txBody>
      </p:sp>
      <p:sp>
        <p:nvSpPr>
          <p:cNvPr id="76" name="Rectangle 61">
            <a:extLst>
              <a:ext uri="{FF2B5EF4-FFF2-40B4-BE49-F238E27FC236}">
                <a16:creationId xmlns:a16="http://schemas.microsoft.com/office/drawing/2014/main" id="{691A53DA-9BD8-47DA-A1B1-A8EEDD7F99BD}"/>
              </a:ext>
            </a:extLst>
          </p:cNvPr>
          <p:cNvSpPr/>
          <p:nvPr/>
        </p:nvSpPr>
        <p:spPr>
          <a:xfrm>
            <a:off x="8376722" y="2149193"/>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US" sz="2800" dirty="0">
                <a:solidFill>
                  <a:srgbClr val="775A27"/>
                </a:solidFill>
                <a:latin typeface="El Messiri" pitchFamily="2" charset="-78"/>
                <a:cs typeface="El Messiri" pitchFamily="2" charset="-78"/>
              </a:rPr>
              <a:t>2</a:t>
            </a:r>
            <a:endParaRPr lang="fr-FR" sz="2800" dirty="0">
              <a:solidFill>
                <a:srgbClr val="775A27"/>
              </a:solidFill>
              <a:latin typeface="El Messiri" pitchFamily="2" charset="-78"/>
              <a:cs typeface="El Messiri" pitchFamily="2" charset="-78"/>
            </a:endParaRPr>
          </a:p>
        </p:txBody>
      </p:sp>
      <p:sp>
        <p:nvSpPr>
          <p:cNvPr id="78" name="Rectangle 57">
            <a:extLst>
              <a:ext uri="{FF2B5EF4-FFF2-40B4-BE49-F238E27FC236}">
                <a16:creationId xmlns:a16="http://schemas.microsoft.com/office/drawing/2014/main" id="{76489FEA-E813-4EA9-ABAC-D6D99E682AA5}"/>
              </a:ext>
            </a:extLst>
          </p:cNvPr>
          <p:cNvSpPr/>
          <p:nvPr/>
        </p:nvSpPr>
        <p:spPr>
          <a:xfrm>
            <a:off x="1050857" y="3095844"/>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صياغة المشكلة البحثية</a:t>
            </a:r>
            <a:endParaRPr lang="fr-FR" sz="2800" dirty="0">
              <a:latin typeface="Almarai Bold" pitchFamily="2" charset="-78"/>
              <a:ea typeface="Tahoma" panose="020B0604030504040204" pitchFamily="34" charset="0"/>
              <a:cs typeface="Almarai Bold" pitchFamily="2" charset="-78"/>
            </a:endParaRPr>
          </a:p>
        </p:txBody>
      </p:sp>
      <p:sp>
        <p:nvSpPr>
          <p:cNvPr id="79" name="Rectangle 61">
            <a:extLst>
              <a:ext uri="{FF2B5EF4-FFF2-40B4-BE49-F238E27FC236}">
                <a16:creationId xmlns:a16="http://schemas.microsoft.com/office/drawing/2014/main" id="{4C01FB69-860A-4626-B728-59784A11EB1D}"/>
              </a:ext>
            </a:extLst>
          </p:cNvPr>
          <p:cNvSpPr/>
          <p:nvPr/>
        </p:nvSpPr>
        <p:spPr>
          <a:xfrm>
            <a:off x="8376722" y="3095844"/>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US" sz="2800" dirty="0">
                <a:solidFill>
                  <a:srgbClr val="775A27"/>
                </a:solidFill>
                <a:latin typeface="El Messiri" pitchFamily="2" charset="-78"/>
                <a:cs typeface="El Messiri" pitchFamily="2" charset="-78"/>
              </a:rPr>
              <a:t>3</a:t>
            </a:r>
            <a:endParaRPr lang="fr-FR" sz="2800" dirty="0">
              <a:solidFill>
                <a:srgbClr val="775A27"/>
              </a:solidFill>
              <a:latin typeface="El Messiri" pitchFamily="2" charset="-78"/>
              <a:cs typeface="El Messiri" pitchFamily="2" charset="-78"/>
            </a:endParaRPr>
          </a:p>
        </p:txBody>
      </p:sp>
      <p:sp>
        <p:nvSpPr>
          <p:cNvPr id="81" name="Rectangle 57">
            <a:extLst>
              <a:ext uri="{FF2B5EF4-FFF2-40B4-BE49-F238E27FC236}">
                <a16:creationId xmlns:a16="http://schemas.microsoft.com/office/drawing/2014/main" id="{5F1E6867-43BE-401C-96E0-9C0C8BFE2FCA}"/>
              </a:ext>
            </a:extLst>
          </p:cNvPr>
          <p:cNvSpPr/>
          <p:nvPr/>
        </p:nvSpPr>
        <p:spPr>
          <a:xfrm>
            <a:off x="1050857" y="406433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الإقتباس</a:t>
            </a:r>
            <a:endParaRPr lang="fr-FR" sz="2800" dirty="0">
              <a:latin typeface="Almarai Bold" pitchFamily="2" charset="-78"/>
              <a:ea typeface="Tahoma" panose="020B0604030504040204" pitchFamily="34" charset="0"/>
              <a:cs typeface="Almarai Bold" pitchFamily="2" charset="-78"/>
            </a:endParaRPr>
          </a:p>
        </p:txBody>
      </p:sp>
      <p:sp>
        <p:nvSpPr>
          <p:cNvPr id="82" name="Rectangle 61">
            <a:extLst>
              <a:ext uri="{FF2B5EF4-FFF2-40B4-BE49-F238E27FC236}">
                <a16:creationId xmlns:a16="http://schemas.microsoft.com/office/drawing/2014/main" id="{7D1D9B83-F29A-424D-AE1B-3202E3E3412F}"/>
              </a:ext>
            </a:extLst>
          </p:cNvPr>
          <p:cNvSpPr/>
          <p:nvPr/>
        </p:nvSpPr>
        <p:spPr>
          <a:xfrm>
            <a:off x="8376722" y="4064338"/>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US" sz="2800" dirty="0">
                <a:solidFill>
                  <a:srgbClr val="775A27"/>
                </a:solidFill>
                <a:latin typeface="El Messiri" pitchFamily="2" charset="-78"/>
                <a:cs typeface="El Messiri" pitchFamily="2" charset="-78"/>
              </a:rPr>
              <a:t>4</a:t>
            </a:r>
            <a:endParaRPr lang="fr-FR" sz="2800" dirty="0">
              <a:solidFill>
                <a:srgbClr val="775A27"/>
              </a:solidFill>
              <a:latin typeface="El Messiri" pitchFamily="2" charset="-78"/>
              <a:cs typeface="El Messiri" pitchFamily="2" charset="-78"/>
            </a:endParaRPr>
          </a:p>
        </p:txBody>
      </p:sp>
      <p:sp>
        <p:nvSpPr>
          <p:cNvPr id="84" name="Rectangle 57">
            <a:extLst>
              <a:ext uri="{FF2B5EF4-FFF2-40B4-BE49-F238E27FC236}">
                <a16:creationId xmlns:a16="http://schemas.microsoft.com/office/drawing/2014/main" id="{F620709B-098A-4BA3-A46E-A7702338E487}"/>
              </a:ext>
            </a:extLst>
          </p:cNvPr>
          <p:cNvSpPr/>
          <p:nvPr/>
        </p:nvSpPr>
        <p:spPr>
          <a:xfrm>
            <a:off x="1050857" y="5017144"/>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72908" y="741759"/>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نماذج  </a:t>
            </a:r>
            <a:r>
              <a:rPr lang="en-US" sz="2800" dirty="0">
                <a:latin typeface="Almarai Bold" pitchFamily="2" charset="-78"/>
                <a:ea typeface="Tahoma" panose="020B0604030504040204" pitchFamily="34" charset="0"/>
                <a:cs typeface="Almarai Bold" pitchFamily="2" charset="-78"/>
              </a:rPr>
              <a:t> APA</a:t>
            </a:r>
            <a:r>
              <a:rPr lang="ar-MA" sz="2800" dirty="0">
                <a:latin typeface="Almarai Bold" pitchFamily="2" charset="-78"/>
                <a:ea typeface="Tahoma" panose="020B0604030504040204" pitchFamily="34" charset="0"/>
                <a:cs typeface="Almarai Bold" pitchFamily="2" charset="-78"/>
              </a:rPr>
              <a:t>و </a:t>
            </a:r>
            <a:r>
              <a:rPr lang="en-US" sz="2800" dirty="0">
                <a:latin typeface="Almarai Bold" pitchFamily="2" charset="-78"/>
                <a:ea typeface="Tahoma" panose="020B0604030504040204" pitchFamily="34" charset="0"/>
                <a:cs typeface="Almarai Bold" pitchFamily="2" charset="-78"/>
              </a:rPr>
              <a:t> EMILIA</a:t>
            </a:r>
            <a:endParaRPr lang="fr-FR" sz="2800" dirty="0">
              <a:latin typeface="Almarai Bold" pitchFamily="2" charset="-78"/>
              <a:ea typeface="Tahoma" panose="020B0604030504040204" pitchFamily="34" charset="0"/>
              <a:cs typeface="Almarai Bold" pitchFamily="2" charset="-78"/>
            </a:endParaRPr>
          </a:p>
        </p:txBody>
      </p:sp>
      <p:sp>
        <p:nvSpPr>
          <p:cNvPr id="85" name="Rectangle 61">
            <a:extLst>
              <a:ext uri="{FF2B5EF4-FFF2-40B4-BE49-F238E27FC236}">
                <a16:creationId xmlns:a16="http://schemas.microsoft.com/office/drawing/2014/main" id="{D2ECFADB-2496-42B9-8159-4E564B294270}"/>
              </a:ext>
            </a:extLst>
          </p:cNvPr>
          <p:cNvSpPr/>
          <p:nvPr/>
        </p:nvSpPr>
        <p:spPr>
          <a:xfrm>
            <a:off x="8376722" y="5017144"/>
            <a:ext cx="3297766"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766" h="758692">
                <a:moveTo>
                  <a:pt x="1303866" y="0"/>
                </a:moveTo>
                <a:lnTo>
                  <a:pt x="3297766" y="0"/>
                </a:lnTo>
                <a:lnTo>
                  <a:pt x="3297766" y="758692"/>
                </a:lnTo>
                <a:lnTo>
                  <a:pt x="0" y="735409"/>
                </a:lnTo>
                <a:lnTo>
                  <a:pt x="130386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US" sz="2800" dirty="0">
                <a:solidFill>
                  <a:srgbClr val="775A27"/>
                </a:solidFill>
                <a:latin typeface="El Messiri" pitchFamily="2" charset="-78"/>
                <a:cs typeface="El Messiri" pitchFamily="2" charset="-78"/>
              </a:rPr>
              <a:t>5</a:t>
            </a:r>
            <a:endParaRPr lang="fr-FR" sz="2800" dirty="0">
              <a:solidFill>
                <a:srgbClr val="775A27"/>
              </a:solidFill>
              <a:latin typeface="El Messiri" pitchFamily="2" charset="-78"/>
              <a:cs typeface="El Messiri" pitchFamily="2" charset="-78"/>
            </a:endParaRPr>
          </a:p>
        </p:txBody>
      </p:sp>
    </p:spTree>
    <p:extLst>
      <p:ext uri="{BB962C8B-B14F-4D97-AF65-F5344CB8AC3E}">
        <p14:creationId xmlns:p14="http://schemas.microsoft.com/office/powerpoint/2010/main" val="417206195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4C2992CF-D3A1-B6BB-88AF-3B1F8385D87F}"/>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A1C0B632-F9A4-4D71-853D-AFECD5D76AF9}"/>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تقديم</a:t>
            </a:r>
            <a:endParaRPr lang="fr-FR" sz="2800" dirty="0">
              <a:latin typeface="Almarai Bold" pitchFamily="2" charset="-78"/>
              <a:ea typeface="Tahoma" panose="020B0604030504040204" pitchFamily="34" charset="0"/>
              <a:cs typeface="Almarai Bold" pitchFamily="2" charset="-78"/>
            </a:endParaRPr>
          </a:p>
        </p:txBody>
      </p:sp>
      <p:sp>
        <p:nvSpPr>
          <p:cNvPr id="62" name="Rectangle 61">
            <a:extLst>
              <a:ext uri="{FF2B5EF4-FFF2-40B4-BE49-F238E27FC236}">
                <a16:creationId xmlns:a16="http://schemas.microsoft.com/office/drawing/2014/main" id="{C2E23A2A-5CAA-4A62-805E-CEFE8E8235F1}"/>
              </a:ext>
            </a:extLst>
          </p:cNvPr>
          <p:cNvSpPr/>
          <p:nvPr/>
        </p:nvSpPr>
        <p:spPr>
          <a:xfrm>
            <a:off x="8505821" y="-636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1</a:t>
            </a:r>
            <a:endParaRPr lang="fr-FR" sz="2800" dirty="0">
              <a:solidFill>
                <a:srgbClr val="775A27"/>
              </a:solidFill>
              <a:latin typeface="El Messiri" pitchFamily="2" charset="-78"/>
              <a:cs typeface="El Messiri" pitchFamily="2" charset="-78"/>
            </a:endParaRPr>
          </a:p>
        </p:txBody>
      </p:sp>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3</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sp>
        <p:nvSpPr>
          <p:cNvPr id="3" name="Rectangle 2">
            <a:extLst>
              <a:ext uri="{FF2B5EF4-FFF2-40B4-BE49-F238E27FC236}">
                <a16:creationId xmlns:a16="http://schemas.microsoft.com/office/drawing/2014/main" id="{62AEA793-2915-4A12-AD5D-8B90FE8FFA22}"/>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200000"/>
              </a:lnSpc>
            </a:pPr>
            <a:r>
              <a:rPr lang="ar-MA" b="1" dirty="0">
                <a:solidFill>
                  <a:srgbClr val="3B3838"/>
                </a:solidFill>
                <a:latin typeface="El Messiri" pitchFamily="2" charset="-78"/>
                <a:cs typeface="El Messiri" pitchFamily="2" charset="-78"/>
              </a:rPr>
              <a:t>يعتبر البحث التربوي التدخلي من أهم الأدوات التي تستخدمها الأطراف التربوية لتحسين الأداء وحل المشاكل التي تواجههم في العملية التعليمية أو الإدارية. يركز هذا البحث على التأمل في الممارسات التعليمية والإدارية والمالية والاجتماعية في الصفوف وإدارة المؤسسة لتحقيق تطوير العملية التربوية الاجتماعية النفسية المادية والقدرة على إحداث التغيير المطلوب لتحقيق التطوير اللازم.تعتبر المشكلة البحثية أساس البحث التربوي التدخلي، حيث يتم بناء البحث على اكتشاف المشكلة والتعرف عليها وتحديد أبعادها والمتغيرات ذات الصلة، ثم تصنيفها وتصيغها في عنوان، وتحديدها في علاقات تجمعها مع القضايا ذات الصلة والمتغيرات التابعة في سياق اشكالية، وصياغتها في سؤال محوري ثم أسئلة فرعية، للانتقال إلى تصميم خطة البحث لدراستها عبر تحليلها وتفسيرها واكتشاف الحلول الممكنة لعلاجه.</a:t>
            </a:r>
            <a:endParaRPr lang="fr-FR" b="1" dirty="0">
              <a:solidFill>
                <a:srgbClr val="3B3838"/>
              </a:solidFill>
              <a:latin typeface="El Messiri" pitchFamily="2" charset="-78"/>
              <a:cs typeface="El Messiri" pitchFamily="2" charset="-78"/>
            </a:endParaRPr>
          </a:p>
        </p:txBody>
      </p:sp>
      <p:sp>
        <p:nvSpPr>
          <p:cNvPr id="13" name="Rectangle 57">
            <a:extLst>
              <a:ext uri="{FF2B5EF4-FFF2-40B4-BE49-F238E27FC236}">
                <a16:creationId xmlns:a16="http://schemas.microsoft.com/office/drawing/2014/main" id="{E5D9C70E-0715-4335-88A6-811AC6BFF1B1}"/>
              </a:ext>
            </a:extLst>
          </p:cNvPr>
          <p:cNvSpPr/>
          <p:nvPr/>
        </p:nvSpPr>
        <p:spPr>
          <a:xfrm>
            <a:off x="1" y="-18"/>
            <a:ext cx="20828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492609 w 8385241"/>
              <a:gd name="connsiteY2" fmla="*/ 73691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492609" y="73691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600" dirty="0">
                <a:solidFill>
                  <a:srgbClr val="775A27"/>
                </a:solidFill>
                <a:latin typeface="Almarai Bold" pitchFamily="2" charset="-78"/>
                <a:ea typeface="Tahoma" panose="020B0604030504040204" pitchFamily="34" charset="0"/>
                <a:cs typeface="Almarai Bold" pitchFamily="2" charset="-78"/>
              </a:rPr>
              <a:t>تعريف المشكلة البحثية</a:t>
            </a:r>
            <a:endParaRPr lang="fr-FR" sz="16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162944711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4C2992CF-D3A1-B6BB-88AF-3B1F8385D87F}"/>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A1C0B632-F9A4-4D71-853D-AFECD5D76AF9}"/>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492609 w 8385241"/>
              <a:gd name="connsiteY2" fmla="*/ 73691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492609" y="73691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تعريف المشكلة البحثية</a:t>
            </a:r>
            <a:endParaRPr lang="fr-FR" sz="2800" dirty="0">
              <a:latin typeface="Almarai Bold" pitchFamily="2" charset="-78"/>
              <a:ea typeface="Tahoma" panose="020B0604030504040204" pitchFamily="34" charset="0"/>
              <a:cs typeface="Almarai Bold" pitchFamily="2" charset="-78"/>
            </a:endParaRPr>
          </a:p>
        </p:txBody>
      </p:sp>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4</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sp>
        <p:nvSpPr>
          <p:cNvPr id="42" name="Rectangle 41">
            <a:extLst>
              <a:ext uri="{FF2B5EF4-FFF2-40B4-BE49-F238E27FC236}">
                <a16:creationId xmlns:a16="http://schemas.microsoft.com/office/drawing/2014/main" id="{D8EC8A47-69A5-4D72-B13F-F376E38B19E8}"/>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200000"/>
              </a:lnSpc>
            </a:pPr>
            <a:r>
              <a:rPr lang="ar-MA" sz="2400" b="1" dirty="0">
                <a:solidFill>
                  <a:srgbClr val="3B3838"/>
                </a:solidFill>
                <a:latin typeface="El Messiri" pitchFamily="2" charset="-78"/>
                <a:cs typeface="El Messiri" pitchFamily="2" charset="-78"/>
              </a:rPr>
              <a:t>تعد المشكلة البحثية أساس البحث التربوي التدخلي،يعمل الباحث على بنائها عبر اكتشافها والإحساس بها وتعريفها وتحديد أبعادها والمتغيرات ذات الصلة ، ثم تصنيفها وصياغتها في عنوان ،تم تحديدها في علاقات تجمعها مع القضايا دات الصلة في سياق (إشكالية) ،وصياغتها في سؤال محوري تم أسئلة فرعية ،للإنتقال إلى تسطير خطة البحث لدراستها عبر تحليلها وتفسيرها واكتشاف الحلول الممكنة لمعالجتها.</a:t>
            </a:r>
          </a:p>
        </p:txBody>
      </p:sp>
      <p:sp>
        <p:nvSpPr>
          <p:cNvPr id="16" name="Rectangle 61">
            <a:extLst>
              <a:ext uri="{FF2B5EF4-FFF2-40B4-BE49-F238E27FC236}">
                <a16:creationId xmlns:a16="http://schemas.microsoft.com/office/drawing/2014/main" id="{20F1A494-C9A0-466F-9AA8-386364BF45CB}"/>
              </a:ext>
            </a:extLst>
          </p:cNvPr>
          <p:cNvSpPr/>
          <p:nvPr/>
        </p:nvSpPr>
        <p:spPr>
          <a:xfrm>
            <a:off x="7652805" y="-6368"/>
            <a:ext cx="4539191"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853016 w 4539191"/>
              <a:gd name="connsiteY0" fmla="*/ 0 h 765042"/>
              <a:gd name="connsiteX1" fmla="*/ 4539191 w 4539191"/>
              <a:gd name="connsiteY1" fmla="*/ 6350 h 765042"/>
              <a:gd name="connsiteX2" fmla="*/ 4539191 w 4539191"/>
              <a:gd name="connsiteY2" fmla="*/ 765042 h 765042"/>
              <a:gd name="connsiteX3" fmla="*/ 0 w 4539191"/>
              <a:gd name="connsiteY3" fmla="*/ 732234 h 765042"/>
              <a:gd name="connsiteX4" fmla="*/ 853016 w 4539191"/>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9191" h="765042">
                <a:moveTo>
                  <a:pt x="853016" y="0"/>
                </a:moveTo>
                <a:lnTo>
                  <a:pt x="4539191" y="6350"/>
                </a:lnTo>
                <a:lnTo>
                  <a:pt x="4539191" y="765042"/>
                </a:lnTo>
                <a:lnTo>
                  <a:pt x="0" y="732234"/>
                </a:lnTo>
                <a:lnTo>
                  <a:pt x="85301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2</a:t>
            </a:r>
            <a:endParaRPr lang="fr-FR" sz="2800" dirty="0">
              <a:solidFill>
                <a:srgbClr val="775A27"/>
              </a:solidFill>
              <a:latin typeface="El Messiri" pitchFamily="2" charset="-78"/>
              <a:cs typeface="El Messiri" pitchFamily="2" charset="-78"/>
            </a:endParaRPr>
          </a:p>
        </p:txBody>
      </p:sp>
      <p:sp>
        <p:nvSpPr>
          <p:cNvPr id="18" name="Rectangle 57">
            <a:extLst>
              <a:ext uri="{FF2B5EF4-FFF2-40B4-BE49-F238E27FC236}">
                <a16:creationId xmlns:a16="http://schemas.microsoft.com/office/drawing/2014/main" id="{9ED5AACF-8DDE-4CC1-9794-EE43E91502D2}"/>
              </a:ext>
            </a:extLst>
          </p:cNvPr>
          <p:cNvSpPr/>
          <p:nvPr/>
        </p:nvSpPr>
        <p:spPr>
          <a:xfrm>
            <a:off x="56291" y="-18"/>
            <a:ext cx="25853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400" dirty="0">
                <a:solidFill>
                  <a:srgbClr val="775A27"/>
                </a:solidFill>
                <a:latin typeface="Almarai Bold" pitchFamily="2" charset="-78"/>
                <a:ea typeface="Tahoma" panose="020B0604030504040204" pitchFamily="34" charset="0"/>
                <a:cs typeface="Almarai Bold" pitchFamily="2" charset="-78"/>
              </a:rPr>
              <a:t>صياغة المشكلة البحثية</a:t>
            </a:r>
            <a:endParaRPr lang="fr-FR" sz="1400" dirty="0">
              <a:solidFill>
                <a:srgbClr val="775A27"/>
              </a:solidFill>
              <a:latin typeface="Almarai Bold" pitchFamily="2" charset="-78"/>
              <a:ea typeface="Tahoma" panose="020B0604030504040204" pitchFamily="34" charset="0"/>
              <a:cs typeface="Almarai Bold" pitchFamily="2" charset="-78"/>
            </a:endParaRPr>
          </a:p>
        </p:txBody>
      </p:sp>
      <p:sp>
        <p:nvSpPr>
          <p:cNvPr id="19" name="Rectangle 57">
            <a:extLst>
              <a:ext uri="{FF2B5EF4-FFF2-40B4-BE49-F238E27FC236}">
                <a16:creationId xmlns:a16="http://schemas.microsoft.com/office/drawing/2014/main" id="{55079DCE-9578-4B8F-9376-86B37579C378}"/>
              </a:ext>
            </a:extLst>
          </p:cNvPr>
          <p:cNvSpPr/>
          <p:nvPr/>
        </p:nvSpPr>
        <p:spPr>
          <a:xfrm>
            <a:off x="1" y="-18"/>
            <a:ext cx="13843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400" dirty="0">
                <a:solidFill>
                  <a:srgbClr val="775A27"/>
                </a:solidFill>
                <a:latin typeface="Almarai Bold" pitchFamily="2" charset="-78"/>
                <a:ea typeface="Tahoma" panose="020B0604030504040204" pitchFamily="34" charset="0"/>
                <a:cs typeface="Almarai Bold" pitchFamily="2" charset="-78"/>
              </a:rPr>
              <a:t>صياغة المشكلة البحثية</a:t>
            </a:r>
            <a:endParaRPr lang="fr-FR" sz="14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212081021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4C2992CF-D3A1-B6BB-88AF-3B1F8385D87F}"/>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A1C0B632-F9A4-4D71-853D-AFECD5D76AF9}"/>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صياغة المشكلة البحثية</a:t>
            </a:r>
            <a:endParaRPr lang="fr-FR" sz="2800" dirty="0">
              <a:latin typeface="Almarai Bold" pitchFamily="2" charset="-78"/>
              <a:ea typeface="Tahoma" panose="020B0604030504040204" pitchFamily="34" charset="0"/>
              <a:cs typeface="Almarai Bold" pitchFamily="2" charset="-78"/>
            </a:endParaRPr>
          </a:p>
        </p:txBody>
      </p:sp>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5</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7EEFDE36-C877-44D0-ACA6-5EEB146536A0}"/>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r" rtl="1">
              <a:lnSpc>
                <a:spcPct val="150000"/>
              </a:lnSpc>
            </a:pPr>
            <a:r>
              <a:rPr lang="ar-MA" sz="2800" b="1" dirty="0">
                <a:solidFill>
                  <a:srgbClr val="3B3838"/>
                </a:solidFill>
                <a:latin typeface="El Messiri" pitchFamily="2" charset="-78"/>
                <a:cs typeface="El Messiri" pitchFamily="2" charset="-78"/>
              </a:rPr>
              <a:t>خطوات صياغة المشكلة البحثية:</a:t>
            </a:r>
          </a:p>
          <a:p>
            <a:pPr lvl="2" algn="r" rtl="1">
              <a:lnSpc>
                <a:spcPct val="150000"/>
              </a:lnSpc>
            </a:pPr>
            <a:r>
              <a:rPr lang="ar-MA" sz="2400" b="1" dirty="0">
                <a:solidFill>
                  <a:srgbClr val="3B3838"/>
                </a:solidFill>
                <a:latin typeface="El Messiri" pitchFamily="2" charset="-78"/>
                <a:cs typeface="El Messiri" pitchFamily="2" charset="-78"/>
              </a:rPr>
              <a:t>تحديد موضوع البحث: ما هو المجال الذي ستبحث فيه؟</a:t>
            </a:r>
            <a:endParaRPr lang="en-US" sz="2400" b="1" dirty="0">
              <a:solidFill>
                <a:srgbClr val="3B3838"/>
              </a:solidFill>
              <a:latin typeface="El Messiri" pitchFamily="2" charset="-78"/>
              <a:cs typeface="El Messiri" pitchFamily="2" charset="-78"/>
            </a:endParaRPr>
          </a:p>
          <a:p>
            <a:pPr lvl="2" algn="r" rtl="1">
              <a:lnSpc>
                <a:spcPct val="150000"/>
              </a:lnSpc>
            </a:pPr>
            <a:r>
              <a:rPr lang="ar-MA" sz="2400" b="1" dirty="0">
                <a:solidFill>
                  <a:srgbClr val="3B3838"/>
                </a:solidFill>
                <a:latin typeface="El Messiri" pitchFamily="2" charset="-78"/>
                <a:cs typeface="El Messiri" pitchFamily="2" charset="-78"/>
              </a:rPr>
              <a:t>مراجعة الأدبيات: ما هي الأبحاث الموجودة حول موضوعك؟</a:t>
            </a:r>
          </a:p>
          <a:p>
            <a:pPr lvl="2" algn="r" rtl="1">
              <a:lnSpc>
                <a:spcPct val="150000"/>
              </a:lnSpc>
            </a:pPr>
            <a:r>
              <a:rPr lang="ar-MA" sz="2400" b="1" dirty="0">
                <a:solidFill>
                  <a:srgbClr val="3B3838"/>
                </a:solidFill>
                <a:latin typeface="El Messiri" pitchFamily="2" charset="-78"/>
                <a:cs typeface="El Messiri" pitchFamily="2" charset="-78"/>
              </a:rPr>
              <a:t>تحديد فجوة في المعرفة:ما هي الأسئلة التي لم تتم الإجابة عليها بعد؟</a:t>
            </a:r>
          </a:p>
          <a:p>
            <a:pPr lvl="2" algn="r" rtl="1">
              <a:lnSpc>
                <a:spcPct val="150000"/>
              </a:lnSpc>
            </a:pPr>
            <a:r>
              <a:rPr lang="ar-MA" sz="2400" b="1" dirty="0">
                <a:solidFill>
                  <a:srgbClr val="3B3838"/>
                </a:solidFill>
                <a:latin typeface="El Messiri" pitchFamily="2" charset="-78"/>
                <a:cs typeface="El Messiri" pitchFamily="2" charset="-78"/>
              </a:rPr>
              <a:t>صياغة المشكلة: قم بصياغة سؤال أو بيان يوضح المشكلة التي تريد حلها</a:t>
            </a:r>
            <a:endParaRPr lang="fr-FR" sz="2400" b="1" dirty="0">
              <a:solidFill>
                <a:srgbClr val="3B3838"/>
              </a:solidFill>
              <a:latin typeface="El Messiri" pitchFamily="2" charset="-78"/>
              <a:cs typeface="El Messiri" pitchFamily="2" charset="-78"/>
            </a:endParaRPr>
          </a:p>
        </p:txBody>
      </p:sp>
      <p:sp>
        <p:nvSpPr>
          <p:cNvPr id="15" name="Rectangle 61">
            <a:extLst>
              <a:ext uri="{FF2B5EF4-FFF2-40B4-BE49-F238E27FC236}">
                <a16:creationId xmlns:a16="http://schemas.microsoft.com/office/drawing/2014/main" id="{06309346-2A7F-49E1-902B-FC264939AFBA}"/>
              </a:ext>
            </a:extLst>
          </p:cNvPr>
          <p:cNvSpPr/>
          <p:nvPr/>
        </p:nvSpPr>
        <p:spPr>
          <a:xfrm>
            <a:off x="8505821" y="-636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3</a:t>
            </a:r>
            <a:endParaRPr lang="fr-FR" sz="2800" dirty="0">
              <a:solidFill>
                <a:srgbClr val="775A27"/>
              </a:solidFill>
              <a:latin typeface="El Messiri" pitchFamily="2" charset="-78"/>
              <a:cs typeface="El Messiri" pitchFamily="2" charset="-78"/>
            </a:endParaRPr>
          </a:p>
        </p:txBody>
      </p:sp>
      <p:sp>
        <p:nvSpPr>
          <p:cNvPr id="18" name="Rectangle 57">
            <a:extLst>
              <a:ext uri="{FF2B5EF4-FFF2-40B4-BE49-F238E27FC236}">
                <a16:creationId xmlns:a16="http://schemas.microsoft.com/office/drawing/2014/main" id="{687485DB-119B-4253-AD77-8C37628034DA}"/>
              </a:ext>
            </a:extLst>
          </p:cNvPr>
          <p:cNvSpPr/>
          <p:nvPr/>
        </p:nvSpPr>
        <p:spPr>
          <a:xfrm>
            <a:off x="1" y="-18"/>
            <a:ext cx="21463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131929 w 8385241"/>
              <a:gd name="connsiteY2" fmla="*/ 74707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131929" y="74707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600" dirty="0">
                <a:solidFill>
                  <a:srgbClr val="775A27"/>
                </a:solidFill>
                <a:latin typeface="Almarai Bold" pitchFamily="2" charset="-78"/>
                <a:ea typeface="Tahoma" panose="020B0604030504040204" pitchFamily="34" charset="0"/>
                <a:cs typeface="Almarai Bold" pitchFamily="2" charset="-78"/>
              </a:rPr>
              <a:t>صياغة المشكلة البحثية</a:t>
            </a:r>
            <a:endParaRPr lang="fr-FR" sz="16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426161766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4C2992CF-D3A1-B6BB-88AF-3B1F8385D87F}"/>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A1C0B632-F9A4-4D71-853D-AFECD5D76AF9}"/>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131929 w 8385241"/>
              <a:gd name="connsiteY2" fmla="*/ 74707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131929" y="74707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dirty="0">
                <a:latin typeface="Almarai Bold" pitchFamily="2" charset="-78"/>
                <a:ea typeface="Tahoma" panose="020B0604030504040204" pitchFamily="34" charset="0"/>
                <a:cs typeface="Almarai Bold" pitchFamily="2" charset="-78"/>
              </a:rPr>
              <a:t>صياغة المشكلة البحثية</a:t>
            </a:r>
            <a:endParaRPr lang="fr-FR" sz="2800" dirty="0">
              <a:latin typeface="Almarai Bold" pitchFamily="2" charset="-78"/>
              <a:ea typeface="Tahoma" panose="020B0604030504040204" pitchFamily="34" charset="0"/>
              <a:cs typeface="Almarai Bold" pitchFamily="2" charset="-78"/>
            </a:endParaRPr>
          </a:p>
        </p:txBody>
      </p:sp>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6</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7EEFDE36-C877-44D0-ACA6-5EEB146536A0}"/>
              </a:ext>
            </a:extLst>
          </p:cNvPr>
          <p:cNvSpPr/>
          <p:nvPr/>
        </p:nvSpPr>
        <p:spPr>
          <a:xfrm>
            <a:off x="349323" y="1079500"/>
            <a:ext cx="11398174" cy="4889500"/>
          </a:xfrm>
          <a:custGeom>
            <a:avLst/>
            <a:gdLst>
              <a:gd name="connsiteX0" fmla="*/ 0 w 11398174"/>
              <a:gd name="connsiteY0" fmla="*/ 0 h 4889500"/>
              <a:gd name="connsiteX1" fmla="*/ 485922 w 11398174"/>
              <a:gd name="connsiteY1" fmla="*/ 0 h 4889500"/>
              <a:gd name="connsiteX2" fmla="*/ 971844 w 11398174"/>
              <a:gd name="connsiteY2" fmla="*/ 0 h 4889500"/>
              <a:gd name="connsiteX3" fmla="*/ 1457766 w 11398174"/>
              <a:gd name="connsiteY3" fmla="*/ 0 h 4889500"/>
              <a:gd name="connsiteX4" fmla="*/ 2285634 w 11398174"/>
              <a:gd name="connsiteY4" fmla="*/ 0 h 4889500"/>
              <a:gd name="connsiteX5" fmla="*/ 2771556 w 11398174"/>
              <a:gd name="connsiteY5" fmla="*/ 0 h 4889500"/>
              <a:gd name="connsiteX6" fmla="*/ 3371460 w 11398174"/>
              <a:gd name="connsiteY6" fmla="*/ 0 h 4889500"/>
              <a:gd name="connsiteX7" fmla="*/ 3971364 w 11398174"/>
              <a:gd name="connsiteY7" fmla="*/ 0 h 4889500"/>
              <a:gd name="connsiteX8" fmla="*/ 4229322 w 11398174"/>
              <a:gd name="connsiteY8" fmla="*/ 0 h 4889500"/>
              <a:gd name="connsiteX9" fmla="*/ 4829226 w 11398174"/>
              <a:gd name="connsiteY9" fmla="*/ 0 h 4889500"/>
              <a:gd name="connsiteX10" fmla="*/ 5543112 w 11398174"/>
              <a:gd name="connsiteY10" fmla="*/ 0 h 4889500"/>
              <a:gd name="connsiteX11" fmla="*/ 6029034 w 11398174"/>
              <a:gd name="connsiteY11" fmla="*/ 0 h 4889500"/>
              <a:gd name="connsiteX12" fmla="*/ 6286993 w 11398174"/>
              <a:gd name="connsiteY12" fmla="*/ 0 h 4889500"/>
              <a:gd name="connsiteX13" fmla="*/ 7114860 w 11398174"/>
              <a:gd name="connsiteY13" fmla="*/ 0 h 4889500"/>
              <a:gd name="connsiteX14" fmla="*/ 7714764 w 11398174"/>
              <a:gd name="connsiteY14" fmla="*/ 0 h 4889500"/>
              <a:gd name="connsiteX15" fmla="*/ 8428650 w 11398174"/>
              <a:gd name="connsiteY15" fmla="*/ 0 h 4889500"/>
              <a:gd name="connsiteX16" fmla="*/ 9256517 w 11398174"/>
              <a:gd name="connsiteY16" fmla="*/ 0 h 4889500"/>
              <a:gd name="connsiteX17" fmla="*/ 10084384 w 11398174"/>
              <a:gd name="connsiteY17" fmla="*/ 0 h 4889500"/>
              <a:gd name="connsiteX18" fmla="*/ 11398174 w 11398174"/>
              <a:gd name="connsiteY18" fmla="*/ 0 h 4889500"/>
              <a:gd name="connsiteX19" fmla="*/ 11398174 w 11398174"/>
              <a:gd name="connsiteY19" fmla="*/ 543278 h 4889500"/>
              <a:gd name="connsiteX20" fmla="*/ 11398174 w 11398174"/>
              <a:gd name="connsiteY20" fmla="*/ 1135451 h 4889500"/>
              <a:gd name="connsiteX21" fmla="*/ 11398174 w 11398174"/>
              <a:gd name="connsiteY21" fmla="*/ 1776518 h 4889500"/>
              <a:gd name="connsiteX22" fmla="*/ 11398174 w 11398174"/>
              <a:gd name="connsiteY22" fmla="*/ 2270901 h 4889500"/>
              <a:gd name="connsiteX23" fmla="*/ 11398174 w 11398174"/>
              <a:gd name="connsiteY23" fmla="*/ 2863074 h 4889500"/>
              <a:gd name="connsiteX24" fmla="*/ 11398174 w 11398174"/>
              <a:gd name="connsiteY24" fmla="*/ 3504142 h 4889500"/>
              <a:gd name="connsiteX25" fmla="*/ 11398174 w 11398174"/>
              <a:gd name="connsiteY25" fmla="*/ 3900734 h 4889500"/>
              <a:gd name="connsiteX26" fmla="*/ 11398174 w 11398174"/>
              <a:gd name="connsiteY26" fmla="*/ 4346222 h 4889500"/>
              <a:gd name="connsiteX27" fmla="*/ 11398174 w 11398174"/>
              <a:gd name="connsiteY27" fmla="*/ 4889500 h 4889500"/>
              <a:gd name="connsiteX28" fmla="*/ 10912252 w 11398174"/>
              <a:gd name="connsiteY28" fmla="*/ 4889500 h 4889500"/>
              <a:gd name="connsiteX29" fmla="*/ 10198366 w 11398174"/>
              <a:gd name="connsiteY29" fmla="*/ 4889500 h 4889500"/>
              <a:gd name="connsiteX30" fmla="*/ 9598462 w 11398174"/>
              <a:gd name="connsiteY30" fmla="*/ 4889500 h 4889500"/>
              <a:gd name="connsiteX31" fmla="*/ 9340504 w 11398174"/>
              <a:gd name="connsiteY31" fmla="*/ 4889500 h 4889500"/>
              <a:gd name="connsiteX32" fmla="*/ 8512636 w 11398174"/>
              <a:gd name="connsiteY32" fmla="*/ 4889500 h 4889500"/>
              <a:gd name="connsiteX33" fmla="*/ 7684769 w 11398174"/>
              <a:gd name="connsiteY33" fmla="*/ 4889500 h 4889500"/>
              <a:gd name="connsiteX34" fmla="*/ 7198847 w 11398174"/>
              <a:gd name="connsiteY34" fmla="*/ 4889500 h 4889500"/>
              <a:gd name="connsiteX35" fmla="*/ 6712925 w 11398174"/>
              <a:gd name="connsiteY35" fmla="*/ 4889500 h 4889500"/>
              <a:gd name="connsiteX36" fmla="*/ 6227002 w 11398174"/>
              <a:gd name="connsiteY36" fmla="*/ 4889500 h 4889500"/>
              <a:gd name="connsiteX37" fmla="*/ 5627099 w 11398174"/>
              <a:gd name="connsiteY37" fmla="*/ 4889500 h 4889500"/>
              <a:gd name="connsiteX38" fmla="*/ 5027195 w 11398174"/>
              <a:gd name="connsiteY38" fmla="*/ 4889500 h 4889500"/>
              <a:gd name="connsiteX39" fmla="*/ 4655254 w 11398174"/>
              <a:gd name="connsiteY39" fmla="*/ 4889500 h 4889500"/>
              <a:gd name="connsiteX40" fmla="*/ 4397296 w 11398174"/>
              <a:gd name="connsiteY40" fmla="*/ 4889500 h 4889500"/>
              <a:gd name="connsiteX41" fmla="*/ 4139337 w 11398174"/>
              <a:gd name="connsiteY41" fmla="*/ 4889500 h 4889500"/>
              <a:gd name="connsiteX42" fmla="*/ 3767396 w 11398174"/>
              <a:gd name="connsiteY42" fmla="*/ 4889500 h 4889500"/>
              <a:gd name="connsiteX43" fmla="*/ 3281474 w 11398174"/>
              <a:gd name="connsiteY43" fmla="*/ 4889500 h 4889500"/>
              <a:gd name="connsiteX44" fmla="*/ 2567589 w 11398174"/>
              <a:gd name="connsiteY44" fmla="*/ 4889500 h 4889500"/>
              <a:gd name="connsiteX45" fmla="*/ 1739721 w 11398174"/>
              <a:gd name="connsiteY45" fmla="*/ 4889500 h 4889500"/>
              <a:gd name="connsiteX46" fmla="*/ 1481763 w 11398174"/>
              <a:gd name="connsiteY46" fmla="*/ 4889500 h 4889500"/>
              <a:gd name="connsiteX47" fmla="*/ 1223804 w 11398174"/>
              <a:gd name="connsiteY47" fmla="*/ 4889500 h 4889500"/>
              <a:gd name="connsiteX48" fmla="*/ 0 w 11398174"/>
              <a:gd name="connsiteY48" fmla="*/ 4889500 h 4889500"/>
              <a:gd name="connsiteX49" fmla="*/ 0 w 11398174"/>
              <a:gd name="connsiteY49" fmla="*/ 4248432 h 4889500"/>
              <a:gd name="connsiteX50" fmla="*/ 0 w 11398174"/>
              <a:gd name="connsiteY50" fmla="*/ 3607364 h 4889500"/>
              <a:gd name="connsiteX51" fmla="*/ 0 w 11398174"/>
              <a:gd name="connsiteY51" fmla="*/ 3112982 h 4889500"/>
              <a:gd name="connsiteX52" fmla="*/ 0 w 11398174"/>
              <a:gd name="connsiteY52" fmla="*/ 2569704 h 4889500"/>
              <a:gd name="connsiteX53" fmla="*/ 0 w 11398174"/>
              <a:gd name="connsiteY53" fmla="*/ 2173111 h 4889500"/>
              <a:gd name="connsiteX54" fmla="*/ 0 w 11398174"/>
              <a:gd name="connsiteY54" fmla="*/ 1776518 h 4889500"/>
              <a:gd name="connsiteX55" fmla="*/ 0 w 11398174"/>
              <a:gd name="connsiteY55" fmla="*/ 1282136 h 4889500"/>
              <a:gd name="connsiteX56" fmla="*/ 0 w 11398174"/>
              <a:gd name="connsiteY56" fmla="*/ 641068 h 4889500"/>
              <a:gd name="connsiteX57" fmla="*/ 0 w 11398174"/>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98174" h="4889500" fill="none" extrusionOk="0">
                <a:moveTo>
                  <a:pt x="0" y="0"/>
                </a:moveTo>
                <a:cubicBezTo>
                  <a:pt x="236188" y="-8824"/>
                  <a:pt x="320472" y="38136"/>
                  <a:pt x="485922" y="0"/>
                </a:cubicBezTo>
                <a:cubicBezTo>
                  <a:pt x="651372" y="-38136"/>
                  <a:pt x="818132" y="38271"/>
                  <a:pt x="971844" y="0"/>
                </a:cubicBezTo>
                <a:cubicBezTo>
                  <a:pt x="1125556" y="-38271"/>
                  <a:pt x="1252323" y="44703"/>
                  <a:pt x="1457766" y="0"/>
                </a:cubicBezTo>
                <a:cubicBezTo>
                  <a:pt x="1663209" y="-44703"/>
                  <a:pt x="2024908" y="22932"/>
                  <a:pt x="2285634" y="0"/>
                </a:cubicBezTo>
                <a:cubicBezTo>
                  <a:pt x="2546360" y="-22932"/>
                  <a:pt x="2587187" y="49474"/>
                  <a:pt x="2771556" y="0"/>
                </a:cubicBezTo>
                <a:cubicBezTo>
                  <a:pt x="2955925" y="-49474"/>
                  <a:pt x="3173272" y="70076"/>
                  <a:pt x="3371460" y="0"/>
                </a:cubicBezTo>
                <a:cubicBezTo>
                  <a:pt x="3569648" y="-70076"/>
                  <a:pt x="3784048" y="71498"/>
                  <a:pt x="3971364" y="0"/>
                </a:cubicBezTo>
                <a:cubicBezTo>
                  <a:pt x="4158680" y="-71498"/>
                  <a:pt x="4162887" y="29502"/>
                  <a:pt x="4229322" y="0"/>
                </a:cubicBezTo>
                <a:cubicBezTo>
                  <a:pt x="4295757" y="-29502"/>
                  <a:pt x="4708902" y="9283"/>
                  <a:pt x="4829226" y="0"/>
                </a:cubicBezTo>
                <a:cubicBezTo>
                  <a:pt x="4949550" y="-9283"/>
                  <a:pt x="5302797" y="35249"/>
                  <a:pt x="5543112" y="0"/>
                </a:cubicBezTo>
                <a:cubicBezTo>
                  <a:pt x="5783427" y="-35249"/>
                  <a:pt x="5903913" y="4246"/>
                  <a:pt x="6029034" y="0"/>
                </a:cubicBezTo>
                <a:cubicBezTo>
                  <a:pt x="6154155" y="-4246"/>
                  <a:pt x="6182544" y="28411"/>
                  <a:pt x="6286993" y="0"/>
                </a:cubicBezTo>
                <a:cubicBezTo>
                  <a:pt x="6391442" y="-28411"/>
                  <a:pt x="6702941" y="62272"/>
                  <a:pt x="7114860" y="0"/>
                </a:cubicBezTo>
                <a:cubicBezTo>
                  <a:pt x="7526779" y="-62272"/>
                  <a:pt x="7527730" y="47504"/>
                  <a:pt x="7714764" y="0"/>
                </a:cubicBezTo>
                <a:cubicBezTo>
                  <a:pt x="7901798" y="-47504"/>
                  <a:pt x="8111255" y="64892"/>
                  <a:pt x="8428650" y="0"/>
                </a:cubicBezTo>
                <a:cubicBezTo>
                  <a:pt x="8746045" y="-64892"/>
                  <a:pt x="8883796" y="22040"/>
                  <a:pt x="9256517" y="0"/>
                </a:cubicBezTo>
                <a:cubicBezTo>
                  <a:pt x="9629238" y="-22040"/>
                  <a:pt x="9836018" y="98778"/>
                  <a:pt x="10084384" y="0"/>
                </a:cubicBezTo>
                <a:cubicBezTo>
                  <a:pt x="10332750" y="-98778"/>
                  <a:pt x="10760192" y="57222"/>
                  <a:pt x="11398174" y="0"/>
                </a:cubicBezTo>
                <a:cubicBezTo>
                  <a:pt x="11441983" y="118578"/>
                  <a:pt x="11338886" y="387999"/>
                  <a:pt x="11398174" y="543278"/>
                </a:cubicBezTo>
                <a:cubicBezTo>
                  <a:pt x="11457462" y="698557"/>
                  <a:pt x="11347336" y="914639"/>
                  <a:pt x="11398174" y="1135451"/>
                </a:cubicBezTo>
                <a:cubicBezTo>
                  <a:pt x="11449012" y="1356263"/>
                  <a:pt x="11391188" y="1526485"/>
                  <a:pt x="11398174" y="1776518"/>
                </a:cubicBezTo>
                <a:cubicBezTo>
                  <a:pt x="11405160" y="2026551"/>
                  <a:pt x="11392174" y="2104533"/>
                  <a:pt x="11398174" y="2270901"/>
                </a:cubicBezTo>
                <a:cubicBezTo>
                  <a:pt x="11404174" y="2437269"/>
                  <a:pt x="11366970" y="2689680"/>
                  <a:pt x="11398174" y="2863074"/>
                </a:cubicBezTo>
                <a:cubicBezTo>
                  <a:pt x="11429378" y="3036468"/>
                  <a:pt x="11369972" y="3255263"/>
                  <a:pt x="11398174" y="3504142"/>
                </a:cubicBezTo>
                <a:cubicBezTo>
                  <a:pt x="11426376" y="3753021"/>
                  <a:pt x="11388599" y="3757680"/>
                  <a:pt x="11398174" y="3900734"/>
                </a:cubicBezTo>
                <a:cubicBezTo>
                  <a:pt x="11407749" y="4043788"/>
                  <a:pt x="11380649" y="4152756"/>
                  <a:pt x="11398174" y="4346222"/>
                </a:cubicBezTo>
                <a:cubicBezTo>
                  <a:pt x="11415699" y="4539688"/>
                  <a:pt x="11365984" y="4634134"/>
                  <a:pt x="11398174" y="4889500"/>
                </a:cubicBezTo>
                <a:cubicBezTo>
                  <a:pt x="11256913" y="4889931"/>
                  <a:pt x="11130520" y="4872578"/>
                  <a:pt x="10912252" y="4889500"/>
                </a:cubicBezTo>
                <a:cubicBezTo>
                  <a:pt x="10693984" y="4906422"/>
                  <a:pt x="10382397" y="4861372"/>
                  <a:pt x="10198366" y="4889500"/>
                </a:cubicBezTo>
                <a:cubicBezTo>
                  <a:pt x="10014335" y="4917628"/>
                  <a:pt x="9809603" y="4880467"/>
                  <a:pt x="9598462" y="4889500"/>
                </a:cubicBezTo>
                <a:cubicBezTo>
                  <a:pt x="9387321" y="4898533"/>
                  <a:pt x="9453492" y="4870809"/>
                  <a:pt x="9340504" y="4889500"/>
                </a:cubicBezTo>
                <a:cubicBezTo>
                  <a:pt x="9227516" y="4908191"/>
                  <a:pt x="8827797" y="4809571"/>
                  <a:pt x="8512636" y="4889500"/>
                </a:cubicBezTo>
                <a:cubicBezTo>
                  <a:pt x="8197475" y="4969429"/>
                  <a:pt x="7929367" y="4873555"/>
                  <a:pt x="7684769" y="4889500"/>
                </a:cubicBezTo>
                <a:cubicBezTo>
                  <a:pt x="7440171" y="4905445"/>
                  <a:pt x="7428592" y="4879862"/>
                  <a:pt x="7198847" y="4889500"/>
                </a:cubicBezTo>
                <a:cubicBezTo>
                  <a:pt x="6969102" y="4899138"/>
                  <a:pt x="6955379" y="4847964"/>
                  <a:pt x="6712925" y="4889500"/>
                </a:cubicBezTo>
                <a:cubicBezTo>
                  <a:pt x="6470471" y="4931036"/>
                  <a:pt x="6362007" y="4864105"/>
                  <a:pt x="6227002" y="4889500"/>
                </a:cubicBezTo>
                <a:cubicBezTo>
                  <a:pt x="6091997" y="4914895"/>
                  <a:pt x="5859070" y="4888264"/>
                  <a:pt x="5627099" y="4889500"/>
                </a:cubicBezTo>
                <a:cubicBezTo>
                  <a:pt x="5395128" y="4890736"/>
                  <a:pt x="5299678" y="4883215"/>
                  <a:pt x="5027195" y="4889500"/>
                </a:cubicBezTo>
                <a:cubicBezTo>
                  <a:pt x="4754712" y="4895785"/>
                  <a:pt x="4765518" y="4853461"/>
                  <a:pt x="4655254" y="4889500"/>
                </a:cubicBezTo>
                <a:cubicBezTo>
                  <a:pt x="4544990" y="4925539"/>
                  <a:pt x="4520707" y="4881242"/>
                  <a:pt x="4397296" y="4889500"/>
                </a:cubicBezTo>
                <a:cubicBezTo>
                  <a:pt x="4273885" y="4897758"/>
                  <a:pt x="4267836" y="4877198"/>
                  <a:pt x="4139337" y="4889500"/>
                </a:cubicBezTo>
                <a:cubicBezTo>
                  <a:pt x="4010838" y="4901802"/>
                  <a:pt x="3880541" y="4881831"/>
                  <a:pt x="3767396" y="4889500"/>
                </a:cubicBezTo>
                <a:cubicBezTo>
                  <a:pt x="3654251" y="4897169"/>
                  <a:pt x="3456930" y="4854314"/>
                  <a:pt x="3281474" y="4889500"/>
                </a:cubicBezTo>
                <a:cubicBezTo>
                  <a:pt x="3106018" y="4924686"/>
                  <a:pt x="2896485" y="4805738"/>
                  <a:pt x="2567589" y="4889500"/>
                </a:cubicBezTo>
                <a:cubicBezTo>
                  <a:pt x="2238693" y="4973262"/>
                  <a:pt x="2019327" y="4801533"/>
                  <a:pt x="1739721" y="4889500"/>
                </a:cubicBezTo>
                <a:cubicBezTo>
                  <a:pt x="1460115" y="4977467"/>
                  <a:pt x="1567463" y="4864872"/>
                  <a:pt x="1481763" y="4889500"/>
                </a:cubicBezTo>
                <a:cubicBezTo>
                  <a:pt x="1396063" y="4914128"/>
                  <a:pt x="1326914" y="4865994"/>
                  <a:pt x="1223804" y="4889500"/>
                </a:cubicBezTo>
                <a:cubicBezTo>
                  <a:pt x="1120694" y="4913006"/>
                  <a:pt x="487732" y="4785288"/>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98174" h="4889500" stroke="0" extrusionOk="0">
                <a:moveTo>
                  <a:pt x="0" y="0"/>
                </a:moveTo>
                <a:cubicBezTo>
                  <a:pt x="93996" y="-11124"/>
                  <a:pt x="131518" y="449"/>
                  <a:pt x="257959" y="0"/>
                </a:cubicBezTo>
                <a:cubicBezTo>
                  <a:pt x="384400" y="-449"/>
                  <a:pt x="530789" y="11660"/>
                  <a:pt x="743881" y="0"/>
                </a:cubicBezTo>
                <a:cubicBezTo>
                  <a:pt x="956973" y="-11660"/>
                  <a:pt x="987291" y="13779"/>
                  <a:pt x="1229803" y="0"/>
                </a:cubicBezTo>
                <a:cubicBezTo>
                  <a:pt x="1472315" y="-13779"/>
                  <a:pt x="1488753" y="33392"/>
                  <a:pt x="1601743" y="0"/>
                </a:cubicBezTo>
                <a:cubicBezTo>
                  <a:pt x="1714733" y="-33392"/>
                  <a:pt x="1805197" y="3383"/>
                  <a:pt x="1859702" y="0"/>
                </a:cubicBezTo>
                <a:cubicBezTo>
                  <a:pt x="1914207" y="-3383"/>
                  <a:pt x="2128609" y="13866"/>
                  <a:pt x="2231642" y="0"/>
                </a:cubicBezTo>
                <a:cubicBezTo>
                  <a:pt x="2334675" y="-13866"/>
                  <a:pt x="2851206" y="91521"/>
                  <a:pt x="3059510" y="0"/>
                </a:cubicBezTo>
                <a:cubicBezTo>
                  <a:pt x="3267814" y="-91521"/>
                  <a:pt x="3348132" y="22581"/>
                  <a:pt x="3431450" y="0"/>
                </a:cubicBezTo>
                <a:cubicBezTo>
                  <a:pt x="3514768" y="-22581"/>
                  <a:pt x="3842908" y="56911"/>
                  <a:pt x="4031354" y="0"/>
                </a:cubicBezTo>
                <a:cubicBezTo>
                  <a:pt x="4219800" y="-56911"/>
                  <a:pt x="4565784" y="20738"/>
                  <a:pt x="4745240" y="0"/>
                </a:cubicBezTo>
                <a:cubicBezTo>
                  <a:pt x="4924696" y="-20738"/>
                  <a:pt x="5180014" y="77624"/>
                  <a:pt x="5573107" y="0"/>
                </a:cubicBezTo>
                <a:cubicBezTo>
                  <a:pt x="5966200" y="-77624"/>
                  <a:pt x="6047206" y="21948"/>
                  <a:pt x="6400975" y="0"/>
                </a:cubicBezTo>
                <a:cubicBezTo>
                  <a:pt x="6754744" y="-21948"/>
                  <a:pt x="6904651" y="32554"/>
                  <a:pt x="7114860" y="0"/>
                </a:cubicBezTo>
                <a:cubicBezTo>
                  <a:pt x="7325070" y="-32554"/>
                  <a:pt x="7363241" y="33005"/>
                  <a:pt x="7486801" y="0"/>
                </a:cubicBezTo>
                <a:cubicBezTo>
                  <a:pt x="7610361" y="-33005"/>
                  <a:pt x="7734710" y="11544"/>
                  <a:pt x="7972723" y="0"/>
                </a:cubicBezTo>
                <a:cubicBezTo>
                  <a:pt x="8210736" y="-11544"/>
                  <a:pt x="8533220" y="29241"/>
                  <a:pt x="8686608" y="0"/>
                </a:cubicBezTo>
                <a:cubicBezTo>
                  <a:pt x="8839997" y="-29241"/>
                  <a:pt x="9110431" y="24791"/>
                  <a:pt x="9514476" y="0"/>
                </a:cubicBezTo>
                <a:cubicBezTo>
                  <a:pt x="9918521" y="-24791"/>
                  <a:pt x="9838121" y="54768"/>
                  <a:pt x="10000398" y="0"/>
                </a:cubicBezTo>
                <a:cubicBezTo>
                  <a:pt x="10162675" y="-54768"/>
                  <a:pt x="10460784" y="58857"/>
                  <a:pt x="10600302" y="0"/>
                </a:cubicBezTo>
                <a:cubicBezTo>
                  <a:pt x="10739820" y="-58857"/>
                  <a:pt x="11114521" y="7795"/>
                  <a:pt x="11398174" y="0"/>
                </a:cubicBezTo>
                <a:cubicBezTo>
                  <a:pt x="11448125" y="119756"/>
                  <a:pt x="11372654" y="249128"/>
                  <a:pt x="11398174" y="445488"/>
                </a:cubicBezTo>
                <a:cubicBezTo>
                  <a:pt x="11423694" y="641848"/>
                  <a:pt x="11361150" y="916430"/>
                  <a:pt x="11398174" y="1086556"/>
                </a:cubicBezTo>
                <a:cubicBezTo>
                  <a:pt x="11435198" y="1256682"/>
                  <a:pt x="11388578" y="1511537"/>
                  <a:pt x="11398174" y="1727623"/>
                </a:cubicBezTo>
                <a:cubicBezTo>
                  <a:pt x="11407770" y="1943709"/>
                  <a:pt x="11381702" y="2142800"/>
                  <a:pt x="11398174" y="2319796"/>
                </a:cubicBezTo>
                <a:cubicBezTo>
                  <a:pt x="11414646" y="2496792"/>
                  <a:pt x="11372261" y="2809199"/>
                  <a:pt x="11398174" y="2960864"/>
                </a:cubicBezTo>
                <a:cubicBezTo>
                  <a:pt x="11424087" y="3112529"/>
                  <a:pt x="11361190" y="3348271"/>
                  <a:pt x="11398174" y="3601932"/>
                </a:cubicBezTo>
                <a:cubicBezTo>
                  <a:pt x="11435158" y="3855593"/>
                  <a:pt x="11386793" y="3882526"/>
                  <a:pt x="11398174" y="4096314"/>
                </a:cubicBezTo>
                <a:cubicBezTo>
                  <a:pt x="11409555" y="4310102"/>
                  <a:pt x="11355779" y="4542178"/>
                  <a:pt x="11398174" y="4889500"/>
                </a:cubicBezTo>
                <a:cubicBezTo>
                  <a:pt x="11207921" y="4891987"/>
                  <a:pt x="10830336" y="4874638"/>
                  <a:pt x="10570307" y="4889500"/>
                </a:cubicBezTo>
                <a:cubicBezTo>
                  <a:pt x="10310278" y="4904362"/>
                  <a:pt x="9908186" y="4847238"/>
                  <a:pt x="9742439" y="4889500"/>
                </a:cubicBezTo>
                <a:cubicBezTo>
                  <a:pt x="9576692" y="4931762"/>
                  <a:pt x="9399585" y="4858581"/>
                  <a:pt x="9256517" y="4889500"/>
                </a:cubicBezTo>
                <a:cubicBezTo>
                  <a:pt x="9113449" y="4920419"/>
                  <a:pt x="9099404" y="4871691"/>
                  <a:pt x="8998558" y="4889500"/>
                </a:cubicBezTo>
                <a:cubicBezTo>
                  <a:pt x="8897712" y="4907309"/>
                  <a:pt x="8365176" y="4884415"/>
                  <a:pt x="8170691" y="4889500"/>
                </a:cubicBezTo>
                <a:cubicBezTo>
                  <a:pt x="7976206" y="4894585"/>
                  <a:pt x="7752033" y="4880519"/>
                  <a:pt x="7570787" y="4889500"/>
                </a:cubicBezTo>
                <a:cubicBezTo>
                  <a:pt x="7389541" y="4898481"/>
                  <a:pt x="7406070" y="4871373"/>
                  <a:pt x="7312828" y="4889500"/>
                </a:cubicBezTo>
                <a:cubicBezTo>
                  <a:pt x="7219586" y="4907627"/>
                  <a:pt x="6889137" y="4837058"/>
                  <a:pt x="6712925" y="4889500"/>
                </a:cubicBezTo>
                <a:cubicBezTo>
                  <a:pt x="6536713" y="4941942"/>
                  <a:pt x="6286861" y="4818477"/>
                  <a:pt x="6113021" y="4889500"/>
                </a:cubicBezTo>
                <a:cubicBezTo>
                  <a:pt x="5939181" y="4960523"/>
                  <a:pt x="5624030" y="4842337"/>
                  <a:pt x="5399135" y="4889500"/>
                </a:cubicBezTo>
                <a:cubicBezTo>
                  <a:pt x="5174240" y="4936663"/>
                  <a:pt x="5269021" y="4877442"/>
                  <a:pt x="5141176" y="4889500"/>
                </a:cubicBezTo>
                <a:cubicBezTo>
                  <a:pt x="5013331" y="4901558"/>
                  <a:pt x="4884852" y="4849895"/>
                  <a:pt x="4655254" y="4889500"/>
                </a:cubicBezTo>
                <a:cubicBezTo>
                  <a:pt x="4425656" y="4929105"/>
                  <a:pt x="4191107" y="4839142"/>
                  <a:pt x="3941369" y="4889500"/>
                </a:cubicBezTo>
                <a:cubicBezTo>
                  <a:pt x="3691631" y="4939858"/>
                  <a:pt x="3764021" y="4864540"/>
                  <a:pt x="3683410" y="4889500"/>
                </a:cubicBezTo>
                <a:cubicBezTo>
                  <a:pt x="3602799" y="4914460"/>
                  <a:pt x="3323951" y="4841146"/>
                  <a:pt x="3197488" y="4889500"/>
                </a:cubicBezTo>
                <a:cubicBezTo>
                  <a:pt x="3071025" y="4937854"/>
                  <a:pt x="2749025" y="4846482"/>
                  <a:pt x="2597584" y="4889500"/>
                </a:cubicBezTo>
                <a:cubicBezTo>
                  <a:pt x="2446143" y="4932518"/>
                  <a:pt x="2125884" y="4859218"/>
                  <a:pt x="1769716" y="4889500"/>
                </a:cubicBezTo>
                <a:cubicBezTo>
                  <a:pt x="1413548" y="4919782"/>
                  <a:pt x="1213488" y="4848056"/>
                  <a:pt x="941849" y="4889500"/>
                </a:cubicBezTo>
                <a:cubicBezTo>
                  <a:pt x="670210" y="4930944"/>
                  <a:pt x="312166" y="4786473"/>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lnSpc>
                <a:spcPct val="150000"/>
              </a:lnSpc>
            </a:pPr>
            <a:r>
              <a:rPr lang="ar-SA" sz="2400" b="1" dirty="0">
                <a:solidFill>
                  <a:srgbClr val="3B3838"/>
                </a:solidFill>
                <a:latin typeface="El Messiri" pitchFamily="2" charset="-78"/>
                <a:cs typeface="El Messiri" pitchFamily="2" charset="-78"/>
              </a:rPr>
              <a:t>مثال:</a:t>
            </a:r>
            <a:endParaRPr lang="ar-MA" sz="2400" b="1" dirty="0">
              <a:solidFill>
                <a:srgbClr val="3B3838"/>
              </a:solidFill>
              <a:latin typeface="El Messiri" pitchFamily="2" charset="-78"/>
              <a:cs typeface="El Messiri" pitchFamily="2" charset="-78"/>
            </a:endParaRPr>
          </a:p>
          <a:p>
            <a:pPr marL="800100" lvl="1" indent="-342900" algn="r" rtl="1">
              <a:lnSpc>
                <a:spcPct val="150000"/>
              </a:lnSpc>
              <a:buFont typeface="Arial" panose="020B0604020202020204" pitchFamily="34" charset="0"/>
              <a:buChar char="•"/>
            </a:pPr>
            <a:r>
              <a:rPr lang="ar-SA" sz="2400" b="1" dirty="0">
                <a:solidFill>
                  <a:srgbClr val="3B3838"/>
                </a:solidFill>
                <a:latin typeface="El Messiri" pitchFamily="2" charset="-78"/>
                <a:cs typeface="El Messiri" pitchFamily="2" charset="-78"/>
              </a:rPr>
              <a:t>الموضوع: تأثير استخدام الهاتف المحمول على الأداء الأكاديمي للتلاميذ. </a:t>
            </a:r>
            <a:endParaRPr lang="ar-MA" sz="2400" b="1" dirty="0">
              <a:solidFill>
                <a:srgbClr val="3B3838"/>
              </a:solidFill>
              <a:latin typeface="El Messiri" pitchFamily="2" charset="-78"/>
              <a:cs typeface="El Messiri" pitchFamily="2" charset="-78"/>
            </a:endParaRPr>
          </a:p>
          <a:p>
            <a:pPr marL="800100" lvl="1" indent="-342900" algn="r" rtl="1">
              <a:lnSpc>
                <a:spcPct val="150000"/>
              </a:lnSpc>
              <a:buFont typeface="Arial" panose="020B0604020202020204" pitchFamily="34" charset="0"/>
              <a:buChar char="•"/>
            </a:pPr>
            <a:r>
              <a:rPr lang="ar-SA" sz="2400" b="1" dirty="0">
                <a:solidFill>
                  <a:srgbClr val="3B3838"/>
                </a:solidFill>
                <a:latin typeface="El Messiri" pitchFamily="2" charset="-78"/>
                <a:cs typeface="El Messiri" pitchFamily="2" charset="-78"/>
              </a:rPr>
              <a:t>مراجعة الأدبيات: تشير بعض الدراسات إلى وجود علاقة سلبية بين استخدام الهاتف المحمول والأداء الأكاديمي، بينما تشير دراسات أخرى إلى عدم وجود علاقة.</a:t>
            </a:r>
            <a:endParaRPr lang="ar-MA" sz="2400" b="1" dirty="0">
              <a:solidFill>
                <a:srgbClr val="3B3838"/>
              </a:solidFill>
              <a:latin typeface="El Messiri" pitchFamily="2" charset="-78"/>
              <a:cs typeface="El Messiri" pitchFamily="2" charset="-78"/>
            </a:endParaRPr>
          </a:p>
          <a:p>
            <a:pPr marL="800100" lvl="1" indent="-342900" algn="r" rtl="1">
              <a:lnSpc>
                <a:spcPct val="150000"/>
              </a:lnSpc>
              <a:buFont typeface="Arial" panose="020B0604020202020204" pitchFamily="34" charset="0"/>
              <a:buChar char="•"/>
            </a:pPr>
            <a:r>
              <a:rPr lang="ar-SA" sz="2400" b="1" dirty="0">
                <a:solidFill>
                  <a:srgbClr val="3B3838"/>
                </a:solidFill>
                <a:latin typeface="El Messiri" pitchFamily="2" charset="-78"/>
                <a:cs typeface="El Messiri" pitchFamily="2" charset="-78"/>
              </a:rPr>
              <a:t>فجوة في المعرفة: ما هي الآليات التي من خلالها يؤثر استخدام الهاتف المحمول على الأداء الأكاديمي؟ </a:t>
            </a:r>
            <a:endParaRPr lang="ar-MA" sz="2400" b="1" dirty="0">
              <a:solidFill>
                <a:srgbClr val="3B3838"/>
              </a:solidFill>
              <a:latin typeface="El Messiri" pitchFamily="2" charset="-78"/>
              <a:cs typeface="El Messiri" pitchFamily="2" charset="-78"/>
            </a:endParaRPr>
          </a:p>
          <a:p>
            <a:pPr marL="800100" lvl="1" indent="-342900" algn="r" rtl="1">
              <a:lnSpc>
                <a:spcPct val="150000"/>
              </a:lnSpc>
              <a:buFont typeface="Arial" panose="020B0604020202020204" pitchFamily="34" charset="0"/>
              <a:buChar char="•"/>
            </a:pPr>
            <a:r>
              <a:rPr lang="ar-SA" sz="2400" b="1" dirty="0">
                <a:solidFill>
                  <a:srgbClr val="3B3838"/>
                </a:solidFill>
                <a:latin typeface="El Messiri" pitchFamily="2" charset="-78"/>
                <a:cs typeface="El Messiri" pitchFamily="2" charset="-78"/>
              </a:rPr>
              <a:t>صياغة المشكلة: ما هو تأثير استخدام الهاتف المحمول على الأداء الأكاديمي للتلاميذ الجامعيين، وكيف يعمل هذا التأثير؟</a:t>
            </a:r>
            <a:endParaRPr lang="fr-FR" sz="2400" b="1" dirty="0">
              <a:solidFill>
                <a:srgbClr val="3B3838"/>
              </a:solidFill>
              <a:latin typeface="El Messiri" pitchFamily="2" charset="-78"/>
              <a:cs typeface="El Messiri" pitchFamily="2" charset="-78"/>
            </a:endParaRPr>
          </a:p>
        </p:txBody>
      </p:sp>
      <p:sp>
        <p:nvSpPr>
          <p:cNvPr id="18" name="Rectangle 61">
            <a:extLst>
              <a:ext uri="{FF2B5EF4-FFF2-40B4-BE49-F238E27FC236}">
                <a16:creationId xmlns:a16="http://schemas.microsoft.com/office/drawing/2014/main" id="{3B1B9B96-D1D0-4602-8B96-164A7C1A4F3D}"/>
              </a:ext>
            </a:extLst>
          </p:cNvPr>
          <p:cNvSpPr/>
          <p:nvPr/>
        </p:nvSpPr>
        <p:spPr>
          <a:xfrm>
            <a:off x="7281965" y="-6368"/>
            <a:ext cx="4910031"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1223856 w 4910031"/>
              <a:gd name="connsiteY0" fmla="*/ 0 h 765042"/>
              <a:gd name="connsiteX1" fmla="*/ 4910031 w 4910031"/>
              <a:gd name="connsiteY1" fmla="*/ 6350 h 765042"/>
              <a:gd name="connsiteX2" fmla="*/ 4910031 w 4910031"/>
              <a:gd name="connsiteY2" fmla="*/ 765042 h 765042"/>
              <a:gd name="connsiteX3" fmla="*/ 0 w 4910031"/>
              <a:gd name="connsiteY3" fmla="*/ 762714 h 765042"/>
              <a:gd name="connsiteX4" fmla="*/ 1223856 w 4910031"/>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031" h="765042">
                <a:moveTo>
                  <a:pt x="1223856" y="0"/>
                </a:moveTo>
                <a:lnTo>
                  <a:pt x="4910031" y="6350"/>
                </a:lnTo>
                <a:lnTo>
                  <a:pt x="4910031" y="765042"/>
                </a:lnTo>
                <a:lnTo>
                  <a:pt x="0" y="762714"/>
                </a:lnTo>
                <a:lnTo>
                  <a:pt x="122385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3</a:t>
            </a:r>
            <a:endParaRPr lang="fr-FR" sz="2800" dirty="0">
              <a:solidFill>
                <a:srgbClr val="775A27"/>
              </a:solidFill>
              <a:latin typeface="El Messiri" pitchFamily="2" charset="-78"/>
              <a:cs typeface="El Messiri" pitchFamily="2" charset="-78"/>
            </a:endParaRPr>
          </a:p>
        </p:txBody>
      </p:sp>
      <p:sp>
        <p:nvSpPr>
          <p:cNvPr id="20" name="Rectangle 57">
            <a:extLst>
              <a:ext uri="{FF2B5EF4-FFF2-40B4-BE49-F238E27FC236}">
                <a16:creationId xmlns:a16="http://schemas.microsoft.com/office/drawing/2014/main" id="{CE803548-0703-4B96-AC95-DDDD3C58F83E}"/>
              </a:ext>
            </a:extLst>
          </p:cNvPr>
          <p:cNvSpPr/>
          <p:nvPr/>
        </p:nvSpPr>
        <p:spPr>
          <a:xfrm>
            <a:off x="1" y="-18"/>
            <a:ext cx="24765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تقديم</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364317936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7</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395677E5-6212-48DE-9E8B-68A1B9215415}"/>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2D16DEC7-B4A2-4F2E-83A7-AFD470E1C879}"/>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تقديم</a:t>
            </a:r>
            <a:endParaRPr lang="fr-FR" sz="2800" dirty="0">
              <a:latin typeface="Almarai Bold" pitchFamily="2" charset="-78"/>
              <a:ea typeface="Tahoma" panose="020B0604030504040204" pitchFamily="34" charset="0"/>
              <a:cs typeface="Almarai Bold" pitchFamily="2" charset="-78"/>
            </a:endParaRPr>
          </a:p>
        </p:txBody>
      </p:sp>
      <p:sp>
        <p:nvSpPr>
          <p:cNvPr id="16" name="Rectangle 15">
            <a:extLst>
              <a:ext uri="{FF2B5EF4-FFF2-40B4-BE49-F238E27FC236}">
                <a16:creationId xmlns:a16="http://schemas.microsoft.com/office/drawing/2014/main" id="{25F8D50A-4FE4-433C-A731-DEA7127150EC}"/>
              </a:ext>
            </a:extLst>
          </p:cNvPr>
          <p:cNvSpPr/>
          <p:nvPr/>
        </p:nvSpPr>
        <p:spPr>
          <a:xfrm>
            <a:off x="622300" y="1079500"/>
            <a:ext cx="11408738" cy="4889500"/>
          </a:xfrm>
          <a:custGeom>
            <a:avLst/>
            <a:gdLst>
              <a:gd name="connsiteX0" fmla="*/ 0 w 11408738"/>
              <a:gd name="connsiteY0" fmla="*/ 0 h 4889500"/>
              <a:gd name="connsiteX1" fmla="*/ 684524 w 11408738"/>
              <a:gd name="connsiteY1" fmla="*/ 0 h 4889500"/>
              <a:gd name="connsiteX2" fmla="*/ 1140874 w 11408738"/>
              <a:gd name="connsiteY2" fmla="*/ 0 h 4889500"/>
              <a:gd name="connsiteX3" fmla="*/ 1711311 w 11408738"/>
              <a:gd name="connsiteY3" fmla="*/ 0 h 4889500"/>
              <a:gd name="connsiteX4" fmla="*/ 2281748 w 11408738"/>
              <a:gd name="connsiteY4" fmla="*/ 0 h 4889500"/>
              <a:gd name="connsiteX5" fmla="*/ 2509922 w 11408738"/>
              <a:gd name="connsiteY5" fmla="*/ 0 h 4889500"/>
              <a:gd name="connsiteX6" fmla="*/ 3080359 w 11408738"/>
              <a:gd name="connsiteY6" fmla="*/ 0 h 4889500"/>
              <a:gd name="connsiteX7" fmla="*/ 3764884 w 11408738"/>
              <a:gd name="connsiteY7" fmla="*/ 0 h 4889500"/>
              <a:gd name="connsiteX8" fmla="*/ 4221233 w 11408738"/>
              <a:gd name="connsiteY8" fmla="*/ 0 h 4889500"/>
              <a:gd name="connsiteX9" fmla="*/ 4449408 w 11408738"/>
              <a:gd name="connsiteY9" fmla="*/ 0 h 4889500"/>
              <a:gd name="connsiteX10" fmla="*/ 5248019 w 11408738"/>
              <a:gd name="connsiteY10" fmla="*/ 0 h 4889500"/>
              <a:gd name="connsiteX11" fmla="*/ 5818456 w 11408738"/>
              <a:gd name="connsiteY11" fmla="*/ 0 h 4889500"/>
              <a:gd name="connsiteX12" fmla="*/ 6502981 w 11408738"/>
              <a:gd name="connsiteY12" fmla="*/ 0 h 4889500"/>
              <a:gd name="connsiteX13" fmla="*/ 7301592 w 11408738"/>
              <a:gd name="connsiteY13" fmla="*/ 0 h 4889500"/>
              <a:gd name="connsiteX14" fmla="*/ 8100204 w 11408738"/>
              <a:gd name="connsiteY14" fmla="*/ 0 h 4889500"/>
              <a:gd name="connsiteX15" fmla="*/ 8898816 w 11408738"/>
              <a:gd name="connsiteY15" fmla="*/ 0 h 4889500"/>
              <a:gd name="connsiteX16" fmla="*/ 9469253 w 11408738"/>
              <a:gd name="connsiteY16" fmla="*/ 0 h 4889500"/>
              <a:gd name="connsiteX17" fmla="*/ 9697427 w 11408738"/>
              <a:gd name="connsiteY17" fmla="*/ 0 h 4889500"/>
              <a:gd name="connsiteX18" fmla="*/ 10496039 w 11408738"/>
              <a:gd name="connsiteY18" fmla="*/ 0 h 4889500"/>
              <a:gd name="connsiteX19" fmla="*/ 11408738 w 11408738"/>
              <a:gd name="connsiteY19" fmla="*/ 0 h 4889500"/>
              <a:gd name="connsiteX20" fmla="*/ 11408738 w 11408738"/>
              <a:gd name="connsiteY20" fmla="*/ 641068 h 4889500"/>
              <a:gd name="connsiteX21" fmla="*/ 11408738 w 11408738"/>
              <a:gd name="connsiteY21" fmla="*/ 1282136 h 4889500"/>
              <a:gd name="connsiteX22" fmla="*/ 11408738 w 11408738"/>
              <a:gd name="connsiteY22" fmla="*/ 1678728 h 4889500"/>
              <a:gd name="connsiteX23" fmla="*/ 11408738 w 11408738"/>
              <a:gd name="connsiteY23" fmla="*/ 2124216 h 4889500"/>
              <a:gd name="connsiteX24" fmla="*/ 11408738 w 11408738"/>
              <a:gd name="connsiteY24" fmla="*/ 2667494 h 4889500"/>
              <a:gd name="connsiteX25" fmla="*/ 11408738 w 11408738"/>
              <a:gd name="connsiteY25" fmla="*/ 3161877 h 4889500"/>
              <a:gd name="connsiteX26" fmla="*/ 11408738 w 11408738"/>
              <a:gd name="connsiteY26" fmla="*/ 3802944 h 4889500"/>
              <a:gd name="connsiteX27" fmla="*/ 11408738 w 11408738"/>
              <a:gd name="connsiteY27" fmla="*/ 4395117 h 4889500"/>
              <a:gd name="connsiteX28" fmla="*/ 11408738 w 11408738"/>
              <a:gd name="connsiteY28" fmla="*/ 4889500 h 4889500"/>
              <a:gd name="connsiteX29" fmla="*/ 11180563 w 11408738"/>
              <a:gd name="connsiteY29" fmla="*/ 4889500 h 4889500"/>
              <a:gd name="connsiteX30" fmla="*/ 10381952 w 11408738"/>
              <a:gd name="connsiteY30" fmla="*/ 4889500 h 4889500"/>
              <a:gd name="connsiteX31" fmla="*/ 9925602 w 11408738"/>
              <a:gd name="connsiteY31" fmla="*/ 4889500 h 4889500"/>
              <a:gd name="connsiteX32" fmla="*/ 9469253 w 11408738"/>
              <a:gd name="connsiteY32" fmla="*/ 4889500 h 4889500"/>
              <a:gd name="connsiteX33" fmla="*/ 9012903 w 11408738"/>
              <a:gd name="connsiteY33" fmla="*/ 4889500 h 4889500"/>
              <a:gd name="connsiteX34" fmla="*/ 8442466 w 11408738"/>
              <a:gd name="connsiteY34" fmla="*/ 4889500 h 4889500"/>
              <a:gd name="connsiteX35" fmla="*/ 7872029 w 11408738"/>
              <a:gd name="connsiteY35" fmla="*/ 4889500 h 4889500"/>
              <a:gd name="connsiteX36" fmla="*/ 7529767 w 11408738"/>
              <a:gd name="connsiteY36" fmla="*/ 4889500 h 4889500"/>
              <a:gd name="connsiteX37" fmla="*/ 7301592 w 11408738"/>
              <a:gd name="connsiteY37" fmla="*/ 4889500 h 4889500"/>
              <a:gd name="connsiteX38" fmla="*/ 7073418 w 11408738"/>
              <a:gd name="connsiteY38" fmla="*/ 4889500 h 4889500"/>
              <a:gd name="connsiteX39" fmla="*/ 6731155 w 11408738"/>
              <a:gd name="connsiteY39" fmla="*/ 4889500 h 4889500"/>
              <a:gd name="connsiteX40" fmla="*/ 6274806 w 11408738"/>
              <a:gd name="connsiteY40" fmla="*/ 4889500 h 4889500"/>
              <a:gd name="connsiteX41" fmla="*/ 5590282 w 11408738"/>
              <a:gd name="connsiteY41" fmla="*/ 4889500 h 4889500"/>
              <a:gd name="connsiteX42" fmla="*/ 4791670 w 11408738"/>
              <a:gd name="connsiteY42" fmla="*/ 4889500 h 4889500"/>
              <a:gd name="connsiteX43" fmla="*/ 4563495 w 11408738"/>
              <a:gd name="connsiteY43" fmla="*/ 4889500 h 4889500"/>
              <a:gd name="connsiteX44" fmla="*/ 4335320 w 11408738"/>
              <a:gd name="connsiteY44" fmla="*/ 4889500 h 4889500"/>
              <a:gd name="connsiteX45" fmla="*/ 3536709 w 11408738"/>
              <a:gd name="connsiteY45" fmla="*/ 4889500 h 4889500"/>
              <a:gd name="connsiteX46" fmla="*/ 2738097 w 11408738"/>
              <a:gd name="connsiteY46" fmla="*/ 4889500 h 4889500"/>
              <a:gd name="connsiteX47" fmla="*/ 2395835 w 11408738"/>
              <a:gd name="connsiteY47" fmla="*/ 4889500 h 4889500"/>
              <a:gd name="connsiteX48" fmla="*/ 1711311 w 11408738"/>
              <a:gd name="connsiteY48" fmla="*/ 4889500 h 4889500"/>
              <a:gd name="connsiteX49" fmla="*/ 1254961 w 11408738"/>
              <a:gd name="connsiteY49" fmla="*/ 4889500 h 4889500"/>
              <a:gd name="connsiteX50" fmla="*/ 684524 w 11408738"/>
              <a:gd name="connsiteY50" fmla="*/ 4889500 h 4889500"/>
              <a:gd name="connsiteX51" fmla="*/ 0 w 11408738"/>
              <a:gd name="connsiteY51" fmla="*/ 4889500 h 4889500"/>
              <a:gd name="connsiteX52" fmla="*/ 0 w 11408738"/>
              <a:gd name="connsiteY52" fmla="*/ 4492907 h 4889500"/>
              <a:gd name="connsiteX53" fmla="*/ 0 w 11408738"/>
              <a:gd name="connsiteY53" fmla="*/ 3851839 h 4889500"/>
              <a:gd name="connsiteX54" fmla="*/ 0 w 11408738"/>
              <a:gd name="connsiteY54" fmla="*/ 3455247 h 4889500"/>
              <a:gd name="connsiteX55" fmla="*/ 0 w 11408738"/>
              <a:gd name="connsiteY55" fmla="*/ 3009759 h 4889500"/>
              <a:gd name="connsiteX56" fmla="*/ 0 w 11408738"/>
              <a:gd name="connsiteY56" fmla="*/ 2515376 h 4889500"/>
              <a:gd name="connsiteX57" fmla="*/ 0 w 11408738"/>
              <a:gd name="connsiteY57" fmla="*/ 2118783 h 4889500"/>
              <a:gd name="connsiteX58" fmla="*/ 0 w 11408738"/>
              <a:gd name="connsiteY58" fmla="*/ 1624401 h 4889500"/>
              <a:gd name="connsiteX59" fmla="*/ 0 w 11408738"/>
              <a:gd name="connsiteY59" fmla="*/ 983333 h 4889500"/>
              <a:gd name="connsiteX60" fmla="*/ 0 w 11408738"/>
              <a:gd name="connsiteY60" fmla="*/ 586740 h 4889500"/>
              <a:gd name="connsiteX61" fmla="*/ 0 w 11408738"/>
              <a:gd name="connsiteY61"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408738" h="4889500" fill="none" extrusionOk="0">
                <a:moveTo>
                  <a:pt x="0" y="0"/>
                </a:moveTo>
                <a:cubicBezTo>
                  <a:pt x="220274" y="-48879"/>
                  <a:pt x="429453" y="80835"/>
                  <a:pt x="684524" y="0"/>
                </a:cubicBezTo>
                <a:cubicBezTo>
                  <a:pt x="939595" y="-80835"/>
                  <a:pt x="1002943" y="12145"/>
                  <a:pt x="1140874" y="0"/>
                </a:cubicBezTo>
                <a:cubicBezTo>
                  <a:pt x="1278805" y="-12145"/>
                  <a:pt x="1437345" y="29584"/>
                  <a:pt x="1711311" y="0"/>
                </a:cubicBezTo>
                <a:cubicBezTo>
                  <a:pt x="1985277" y="-29584"/>
                  <a:pt x="2020036" y="10914"/>
                  <a:pt x="2281748" y="0"/>
                </a:cubicBezTo>
                <a:cubicBezTo>
                  <a:pt x="2543460" y="-10914"/>
                  <a:pt x="2445955" y="995"/>
                  <a:pt x="2509922" y="0"/>
                </a:cubicBezTo>
                <a:cubicBezTo>
                  <a:pt x="2573889" y="-995"/>
                  <a:pt x="2934675" y="63561"/>
                  <a:pt x="3080359" y="0"/>
                </a:cubicBezTo>
                <a:cubicBezTo>
                  <a:pt x="3226043" y="-63561"/>
                  <a:pt x="3545796" y="37503"/>
                  <a:pt x="3764884" y="0"/>
                </a:cubicBezTo>
                <a:cubicBezTo>
                  <a:pt x="3983972" y="-37503"/>
                  <a:pt x="4099921" y="8573"/>
                  <a:pt x="4221233" y="0"/>
                </a:cubicBezTo>
                <a:cubicBezTo>
                  <a:pt x="4342545" y="-8573"/>
                  <a:pt x="4394902" y="18707"/>
                  <a:pt x="4449408" y="0"/>
                </a:cubicBezTo>
                <a:cubicBezTo>
                  <a:pt x="4503915" y="-18707"/>
                  <a:pt x="4983790" y="51913"/>
                  <a:pt x="5248019" y="0"/>
                </a:cubicBezTo>
                <a:cubicBezTo>
                  <a:pt x="5512248" y="-51913"/>
                  <a:pt x="5659498" y="17454"/>
                  <a:pt x="5818456" y="0"/>
                </a:cubicBezTo>
                <a:cubicBezTo>
                  <a:pt x="5977414" y="-17454"/>
                  <a:pt x="6212310" y="66139"/>
                  <a:pt x="6502981" y="0"/>
                </a:cubicBezTo>
                <a:cubicBezTo>
                  <a:pt x="6793652" y="-66139"/>
                  <a:pt x="7022975" y="86113"/>
                  <a:pt x="7301592" y="0"/>
                </a:cubicBezTo>
                <a:cubicBezTo>
                  <a:pt x="7580209" y="-86113"/>
                  <a:pt x="7922033" y="10797"/>
                  <a:pt x="8100204" y="0"/>
                </a:cubicBezTo>
                <a:cubicBezTo>
                  <a:pt x="8278375" y="-10797"/>
                  <a:pt x="8523763" y="51316"/>
                  <a:pt x="8898816" y="0"/>
                </a:cubicBezTo>
                <a:cubicBezTo>
                  <a:pt x="9273869" y="-51316"/>
                  <a:pt x="9232141" y="16619"/>
                  <a:pt x="9469253" y="0"/>
                </a:cubicBezTo>
                <a:cubicBezTo>
                  <a:pt x="9706365" y="-16619"/>
                  <a:pt x="9597102" y="12590"/>
                  <a:pt x="9697427" y="0"/>
                </a:cubicBezTo>
                <a:cubicBezTo>
                  <a:pt x="9797752" y="-12590"/>
                  <a:pt x="10236381" y="16409"/>
                  <a:pt x="10496039" y="0"/>
                </a:cubicBezTo>
                <a:cubicBezTo>
                  <a:pt x="10755697" y="-16409"/>
                  <a:pt x="11098037" y="39778"/>
                  <a:pt x="11408738" y="0"/>
                </a:cubicBezTo>
                <a:cubicBezTo>
                  <a:pt x="11459818" y="148151"/>
                  <a:pt x="11372203" y="408124"/>
                  <a:pt x="11408738" y="641068"/>
                </a:cubicBezTo>
                <a:cubicBezTo>
                  <a:pt x="11445273" y="874012"/>
                  <a:pt x="11380536" y="1033257"/>
                  <a:pt x="11408738" y="1282136"/>
                </a:cubicBezTo>
                <a:cubicBezTo>
                  <a:pt x="11436940" y="1531015"/>
                  <a:pt x="11399163" y="1535674"/>
                  <a:pt x="11408738" y="1678728"/>
                </a:cubicBezTo>
                <a:cubicBezTo>
                  <a:pt x="11418313" y="1821782"/>
                  <a:pt x="11391213" y="1930750"/>
                  <a:pt x="11408738" y="2124216"/>
                </a:cubicBezTo>
                <a:cubicBezTo>
                  <a:pt x="11426263" y="2317682"/>
                  <a:pt x="11376548" y="2412128"/>
                  <a:pt x="11408738" y="2667494"/>
                </a:cubicBezTo>
                <a:cubicBezTo>
                  <a:pt x="11440928" y="2922860"/>
                  <a:pt x="11359337" y="2980582"/>
                  <a:pt x="11408738" y="3161877"/>
                </a:cubicBezTo>
                <a:cubicBezTo>
                  <a:pt x="11458139" y="3343172"/>
                  <a:pt x="11347132" y="3672401"/>
                  <a:pt x="11408738" y="3802944"/>
                </a:cubicBezTo>
                <a:cubicBezTo>
                  <a:pt x="11470344" y="3933487"/>
                  <a:pt x="11391833" y="4112391"/>
                  <a:pt x="11408738" y="4395117"/>
                </a:cubicBezTo>
                <a:cubicBezTo>
                  <a:pt x="11425643" y="4677843"/>
                  <a:pt x="11356268" y="4721456"/>
                  <a:pt x="11408738" y="4889500"/>
                </a:cubicBezTo>
                <a:cubicBezTo>
                  <a:pt x="11324797" y="4907927"/>
                  <a:pt x="11273410" y="4888639"/>
                  <a:pt x="11180563" y="4889500"/>
                </a:cubicBezTo>
                <a:cubicBezTo>
                  <a:pt x="11087716" y="4890361"/>
                  <a:pt x="10635208" y="4805595"/>
                  <a:pt x="10381952" y="4889500"/>
                </a:cubicBezTo>
                <a:cubicBezTo>
                  <a:pt x="10128696" y="4973405"/>
                  <a:pt x="10057505" y="4868235"/>
                  <a:pt x="9925602" y="4889500"/>
                </a:cubicBezTo>
                <a:cubicBezTo>
                  <a:pt x="9793699" y="4910765"/>
                  <a:pt x="9588916" y="4887990"/>
                  <a:pt x="9469253" y="4889500"/>
                </a:cubicBezTo>
                <a:cubicBezTo>
                  <a:pt x="9349590" y="4891010"/>
                  <a:pt x="9117135" y="4859096"/>
                  <a:pt x="9012903" y="4889500"/>
                </a:cubicBezTo>
                <a:cubicBezTo>
                  <a:pt x="8908671" y="4919904"/>
                  <a:pt x="8667400" y="4861397"/>
                  <a:pt x="8442466" y="4889500"/>
                </a:cubicBezTo>
                <a:cubicBezTo>
                  <a:pt x="8217532" y="4917603"/>
                  <a:pt x="8019408" y="4866950"/>
                  <a:pt x="7872029" y="4889500"/>
                </a:cubicBezTo>
                <a:cubicBezTo>
                  <a:pt x="7724650" y="4912050"/>
                  <a:pt x="7611392" y="4867878"/>
                  <a:pt x="7529767" y="4889500"/>
                </a:cubicBezTo>
                <a:cubicBezTo>
                  <a:pt x="7448142" y="4911122"/>
                  <a:pt x="7387873" y="4864462"/>
                  <a:pt x="7301592" y="4889500"/>
                </a:cubicBezTo>
                <a:cubicBezTo>
                  <a:pt x="7215311" y="4914538"/>
                  <a:pt x="7149039" y="4886810"/>
                  <a:pt x="7073418" y="4889500"/>
                </a:cubicBezTo>
                <a:cubicBezTo>
                  <a:pt x="6997797" y="4892190"/>
                  <a:pt x="6812979" y="4856744"/>
                  <a:pt x="6731155" y="4889500"/>
                </a:cubicBezTo>
                <a:cubicBezTo>
                  <a:pt x="6649331" y="4922256"/>
                  <a:pt x="6450089" y="4847145"/>
                  <a:pt x="6274806" y="4889500"/>
                </a:cubicBezTo>
                <a:cubicBezTo>
                  <a:pt x="6099523" y="4931855"/>
                  <a:pt x="5903720" y="4840543"/>
                  <a:pt x="5590282" y="4889500"/>
                </a:cubicBezTo>
                <a:cubicBezTo>
                  <a:pt x="5276844" y="4938457"/>
                  <a:pt x="5175579" y="4804139"/>
                  <a:pt x="4791670" y="4889500"/>
                </a:cubicBezTo>
                <a:cubicBezTo>
                  <a:pt x="4407761" y="4974861"/>
                  <a:pt x="4643049" y="4882006"/>
                  <a:pt x="4563495" y="4889500"/>
                </a:cubicBezTo>
                <a:cubicBezTo>
                  <a:pt x="4483941" y="4896994"/>
                  <a:pt x="4416064" y="4870372"/>
                  <a:pt x="4335320" y="4889500"/>
                </a:cubicBezTo>
                <a:cubicBezTo>
                  <a:pt x="4254576" y="4908628"/>
                  <a:pt x="3756267" y="4862467"/>
                  <a:pt x="3536709" y="4889500"/>
                </a:cubicBezTo>
                <a:cubicBezTo>
                  <a:pt x="3317151" y="4916533"/>
                  <a:pt x="3067936" y="4887743"/>
                  <a:pt x="2738097" y="4889500"/>
                </a:cubicBezTo>
                <a:cubicBezTo>
                  <a:pt x="2408258" y="4891257"/>
                  <a:pt x="2504895" y="4873144"/>
                  <a:pt x="2395835" y="4889500"/>
                </a:cubicBezTo>
                <a:cubicBezTo>
                  <a:pt x="2286775" y="4905856"/>
                  <a:pt x="1948958" y="4835841"/>
                  <a:pt x="1711311" y="4889500"/>
                </a:cubicBezTo>
                <a:cubicBezTo>
                  <a:pt x="1473664" y="4943159"/>
                  <a:pt x="1423582" y="4874269"/>
                  <a:pt x="1254961" y="4889500"/>
                </a:cubicBezTo>
                <a:cubicBezTo>
                  <a:pt x="1086340" y="4904731"/>
                  <a:pt x="963991" y="4835693"/>
                  <a:pt x="684524" y="4889500"/>
                </a:cubicBezTo>
                <a:cubicBezTo>
                  <a:pt x="405057" y="4943307"/>
                  <a:pt x="172505" y="4839101"/>
                  <a:pt x="0" y="4889500"/>
                </a:cubicBezTo>
                <a:cubicBezTo>
                  <a:pt x="-3010" y="4721183"/>
                  <a:pt x="19048" y="4691142"/>
                  <a:pt x="0" y="4492907"/>
                </a:cubicBezTo>
                <a:cubicBezTo>
                  <a:pt x="-19048" y="4294672"/>
                  <a:pt x="12986" y="4059580"/>
                  <a:pt x="0" y="3851839"/>
                </a:cubicBezTo>
                <a:cubicBezTo>
                  <a:pt x="-12986" y="3644098"/>
                  <a:pt x="19833" y="3575773"/>
                  <a:pt x="0" y="3455247"/>
                </a:cubicBezTo>
                <a:cubicBezTo>
                  <a:pt x="-19833" y="3334721"/>
                  <a:pt x="52057" y="3140182"/>
                  <a:pt x="0" y="3009759"/>
                </a:cubicBezTo>
                <a:cubicBezTo>
                  <a:pt x="-52057" y="2879336"/>
                  <a:pt x="46111" y="2701374"/>
                  <a:pt x="0" y="2515376"/>
                </a:cubicBezTo>
                <a:cubicBezTo>
                  <a:pt x="-46111" y="2329378"/>
                  <a:pt x="32687" y="2217400"/>
                  <a:pt x="0" y="2118783"/>
                </a:cubicBezTo>
                <a:cubicBezTo>
                  <a:pt x="-32687" y="2020166"/>
                  <a:pt x="20890" y="1770463"/>
                  <a:pt x="0" y="1624401"/>
                </a:cubicBezTo>
                <a:cubicBezTo>
                  <a:pt x="-20890" y="1478339"/>
                  <a:pt x="61857" y="1150961"/>
                  <a:pt x="0" y="983333"/>
                </a:cubicBezTo>
                <a:cubicBezTo>
                  <a:pt x="-61857" y="815705"/>
                  <a:pt x="2330" y="743441"/>
                  <a:pt x="0" y="586740"/>
                </a:cubicBezTo>
                <a:cubicBezTo>
                  <a:pt x="-2330" y="430039"/>
                  <a:pt x="34390" y="211046"/>
                  <a:pt x="0" y="0"/>
                </a:cubicBezTo>
                <a:close/>
              </a:path>
              <a:path w="11408738" h="4889500" stroke="0" extrusionOk="0">
                <a:moveTo>
                  <a:pt x="0" y="0"/>
                </a:moveTo>
                <a:cubicBezTo>
                  <a:pt x="107136" y="-24225"/>
                  <a:pt x="173524" y="24602"/>
                  <a:pt x="228175" y="0"/>
                </a:cubicBezTo>
                <a:cubicBezTo>
                  <a:pt x="282826" y="-24602"/>
                  <a:pt x="572131" y="36785"/>
                  <a:pt x="684524" y="0"/>
                </a:cubicBezTo>
                <a:cubicBezTo>
                  <a:pt x="796917" y="-36785"/>
                  <a:pt x="962735" y="37565"/>
                  <a:pt x="1140874" y="0"/>
                </a:cubicBezTo>
                <a:cubicBezTo>
                  <a:pt x="1319013" y="-37565"/>
                  <a:pt x="1358586" y="26123"/>
                  <a:pt x="1483136" y="0"/>
                </a:cubicBezTo>
                <a:cubicBezTo>
                  <a:pt x="1607686" y="-26123"/>
                  <a:pt x="1648135" y="2325"/>
                  <a:pt x="1711311" y="0"/>
                </a:cubicBezTo>
                <a:cubicBezTo>
                  <a:pt x="1774488" y="-2325"/>
                  <a:pt x="1952343" y="22330"/>
                  <a:pt x="2053573" y="0"/>
                </a:cubicBezTo>
                <a:cubicBezTo>
                  <a:pt x="2154803" y="-22330"/>
                  <a:pt x="2547535" y="23000"/>
                  <a:pt x="2852185" y="0"/>
                </a:cubicBezTo>
                <a:cubicBezTo>
                  <a:pt x="3156835" y="-23000"/>
                  <a:pt x="3075168" y="18629"/>
                  <a:pt x="3194447" y="0"/>
                </a:cubicBezTo>
                <a:cubicBezTo>
                  <a:pt x="3313726" y="-18629"/>
                  <a:pt x="3586809" y="32017"/>
                  <a:pt x="3764884" y="0"/>
                </a:cubicBezTo>
                <a:cubicBezTo>
                  <a:pt x="3942959" y="-32017"/>
                  <a:pt x="4220662" y="17363"/>
                  <a:pt x="4449408" y="0"/>
                </a:cubicBezTo>
                <a:cubicBezTo>
                  <a:pt x="4678154" y="-17363"/>
                  <a:pt x="4942896" y="31581"/>
                  <a:pt x="5248019" y="0"/>
                </a:cubicBezTo>
                <a:cubicBezTo>
                  <a:pt x="5553142" y="-31581"/>
                  <a:pt x="5777393" y="63269"/>
                  <a:pt x="6046631" y="0"/>
                </a:cubicBezTo>
                <a:cubicBezTo>
                  <a:pt x="6315869" y="-63269"/>
                  <a:pt x="6506106" y="19908"/>
                  <a:pt x="6731155" y="0"/>
                </a:cubicBezTo>
                <a:cubicBezTo>
                  <a:pt x="6956204" y="-19908"/>
                  <a:pt x="6911057" y="5253"/>
                  <a:pt x="7073418" y="0"/>
                </a:cubicBezTo>
                <a:cubicBezTo>
                  <a:pt x="7235779" y="-5253"/>
                  <a:pt x="7356000" y="12688"/>
                  <a:pt x="7529767" y="0"/>
                </a:cubicBezTo>
                <a:cubicBezTo>
                  <a:pt x="7703534" y="-12688"/>
                  <a:pt x="8026851" y="1791"/>
                  <a:pt x="8214291" y="0"/>
                </a:cubicBezTo>
                <a:cubicBezTo>
                  <a:pt x="8401731" y="-1791"/>
                  <a:pt x="8771059" y="76924"/>
                  <a:pt x="9012903" y="0"/>
                </a:cubicBezTo>
                <a:cubicBezTo>
                  <a:pt x="9254747" y="-76924"/>
                  <a:pt x="9290800" y="37961"/>
                  <a:pt x="9469253" y="0"/>
                </a:cubicBezTo>
                <a:cubicBezTo>
                  <a:pt x="9647706" y="-37961"/>
                  <a:pt x="9861756" y="23877"/>
                  <a:pt x="10039689" y="0"/>
                </a:cubicBezTo>
                <a:cubicBezTo>
                  <a:pt x="10217622" y="-23877"/>
                  <a:pt x="10583441" y="682"/>
                  <a:pt x="10724214" y="0"/>
                </a:cubicBezTo>
                <a:cubicBezTo>
                  <a:pt x="10864987" y="-682"/>
                  <a:pt x="11121269" y="75131"/>
                  <a:pt x="11408738" y="0"/>
                </a:cubicBezTo>
                <a:cubicBezTo>
                  <a:pt x="11480420" y="157388"/>
                  <a:pt x="11371714" y="470942"/>
                  <a:pt x="11408738" y="641068"/>
                </a:cubicBezTo>
                <a:cubicBezTo>
                  <a:pt x="11445762" y="811194"/>
                  <a:pt x="11402188" y="1061329"/>
                  <a:pt x="11408738" y="1282136"/>
                </a:cubicBezTo>
                <a:cubicBezTo>
                  <a:pt x="11415288" y="1502943"/>
                  <a:pt x="11388643" y="1699232"/>
                  <a:pt x="11408738" y="1874308"/>
                </a:cubicBezTo>
                <a:cubicBezTo>
                  <a:pt x="11428833" y="2049384"/>
                  <a:pt x="11382825" y="2363711"/>
                  <a:pt x="11408738" y="2515376"/>
                </a:cubicBezTo>
                <a:cubicBezTo>
                  <a:pt x="11434651" y="2667041"/>
                  <a:pt x="11371754" y="2902783"/>
                  <a:pt x="11408738" y="3156444"/>
                </a:cubicBezTo>
                <a:cubicBezTo>
                  <a:pt x="11445722" y="3410105"/>
                  <a:pt x="11399048" y="3429807"/>
                  <a:pt x="11408738" y="3650827"/>
                </a:cubicBezTo>
                <a:cubicBezTo>
                  <a:pt x="11418428" y="3871847"/>
                  <a:pt x="11404557" y="4102615"/>
                  <a:pt x="11408738" y="4291894"/>
                </a:cubicBezTo>
                <a:cubicBezTo>
                  <a:pt x="11412919" y="4481173"/>
                  <a:pt x="11402633" y="4607644"/>
                  <a:pt x="11408738" y="4889500"/>
                </a:cubicBezTo>
                <a:cubicBezTo>
                  <a:pt x="11232172" y="4937207"/>
                  <a:pt x="11159765" y="4852683"/>
                  <a:pt x="10952388" y="4889500"/>
                </a:cubicBezTo>
                <a:cubicBezTo>
                  <a:pt x="10745011" y="4926317"/>
                  <a:pt x="10590422" y="4838100"/>
                  <a:pt x="10496039" y="4889500"/>
                </a:cubicBezTo>
                <a:cubicBezTo>
                  <a:pt x="10401656" y="4940900"/>
                  <a:pt x="10372982" y="4871662"/>
                  <a:pt x="10267864" y="4889500"/>
                </a:cubicBezTo>
                <a:cubicBezTo>
                  <a:pt x="10162746" y="4907338"/>
                  <a:pt x="9730572" y="4889187"/>
                  <a:pt x="9469253" y="4889500"/>
                </a:cubicBezTo>
                <a:cubicBezTo>
                  <a:pt x="9207934" y="4889813"/>
                  <a:pt x="9156093" y="4879409"/>
                  <a:pt x="8898816" y="4889500"/>
                </a:cubicBezTo>
                <a:cubicBezTo>
                  <a:pt x="8641539" y="4899591"/>
                  <a:pt x="8734633" y="4876839"/>
                  <a:pt x="8670641" y="4889500"/>
                </a:cubicBezTo>
                <a:cubicBezTo>
                  <a:pt x="8606650" y="4902161"/>
                  <a:pt x="8282347" y="4828780"/>
                  <a:pt x="8100204" y="4889500"/>
                </a:cubicBezTo>
                <a:cubicBezTo>
                  <a:pt x="7918061" y="4950220"/>
                  <a:pt x="7691178" y="4831202"/>
                  <a:pt x="7529767" y="4889500"/>
                </a:cubicBezTo>
                <a:cubicBezTo>
                  <a:pt x="7368356" y="4947798"/>
                  <a:pt x="7092049" y="4859833"/>
                  <a:pt x="6845243" y="4889500"/>
                </a:cubicBezTo>
                <a:cubicBezTo>
                  <a:pt x="6598437" y="4919167"/>
                  <a:pt x="6676040" y="4866489"/>
                  <a:pt x="6617068" y="4889500"/>
                </a:cubicBezTo>
                <a:cubicBezTo>
                  <a:pt x="6558096" y="4912511"/>
                  <a:pt x="6292865" y="4848412"/>
                  <a:pt x="6160719" y="4889500"/>
                </a:cubicBezTo>
                <a:cubicBezTo>
                  <a:pt x="6028573" y="4930588"/>
                  <a:pt x="5726260" y="4864824"/>
                  <a:pt x="5476194" y="4889500"/>
                </a:cubicBezTo>
                <a:cubicBezTo>
                  <a:pt x="5226129" y="4914176"/>
                  <a:pt x="5336062" y="4868304"/>
                  <a:pt x="5248019" y="4889500"/>
                </a:cubicBezTo>
                <a:cubicBezTo>
                  <a:pt x="5159977" y="4910696"/>
                  <a:pt x="5019592" y="4869672"/>
                  <a:pt x="4791670" y="4889500"/>
                </a:cubicBezTo>
                <a:cubicBezTo>
                  <a:pt x="4563748" y="4909328"/>
                  <a:pt x="4356445" y="4838427"/>
                  <a:pt x="4221233" y="4889500"/>
                </a:cubicBezTo>
                <a:cubicBezTo>
                  <a:pt x="4086021" y="4940573"/>
                  <a:pt x="3745059" y="4855928"/>
                  <a:pt x="3422621" y="4889500"/>
                </a:cubicBezTo>
                <a:cubicBezTo>
                  <a:pt x="3100183" y="4923072"/>
                  <a:pt x="2953272" y="4840836"/>
                  <a:pt x="2624010" y="4889500"/>
                </a:cubicBezTo>
                <a:cubicBezTo>
                  <a:pt x="2294748" y="4938164"/>
                  <a:pt x="2035631" y="4871882"/>
                  <a:pt x="1825398" y="4889500"/>
                </a:cubicBezTo>
                <a:cubicBezTo>
                  <a:pt x="1615165" y="4907118"/>
                  <a:pt x="1451433" y="4885370"/>
                  <a:pt x="1254961" y="4889500"/>
                </a:cubicBezTo>
                <a:cubicBezTo>
                  <a:pt x="1058489" y="4893630"/>
                  <a:pt x="1024447" y="4856596"/>
                  <a:pt x="798612" y="4889500"/>
                </a:cubicBezTo>
                <a:cubicBezTo>
                  <a:pt x="572777" y="4922404"/>
                  <a:pt x="649728" y="4885269"/>
                  <a:pt x="570437" y="4889500"/>
                </a:cubicBezTo>
                <a:cubicBezTo>
                  <a:pt x="491146" y="4893731"/>
                  <a:pt x="227614" y="4877048"/>
                  <a:pt x="0" y="4889500"/>
                </a:cubicBezTo>
                <a:cubicBezTo>
                  <a:pt x="-36278" y="4718901"/>
                  <a:pt x="34085" y="4542284"/>
                  <a:pt x="0" y="4346222"/>
                </a:cubicBezTo>
                <a:cubicBezTo>
                  <a:pt x="-34085" y="4150160"/>
                  <a:pt x="47521" y="3950219"/>
                  <a:pt x="0" y="3754049"/>
                </a:cubicBezTo>
                <a:cubicBezTo>
                  <a:pt x="-47521" y="3557879"/>
                  <a:pt x="41157" y="3487387"/>
                  <a:pt x="0" y="3308562"/>
                </a:cubicBezTo>
                <a:cubicBezTo>
                  <a:pt x="-41157" y="3129737"/>
                  <a:pt x="3001" y="3048152"/>
                  <a:pt x="0" y="2814179"/>
                </a:cubicBezTo>
                <a:cubicBezTo>
                  <a:pt x="-3001" y="2580206"/>
                  <a:pt x="34288" y="2454448"/>
                  <a:pt x="0" y="2319796"/>
                </a:cubicBezTo>
                <a:cubicBezTo>
                  <a:pt x="-34288" y="2185144"/>
                  <a:pt x="34559" y="1965799"/>
                  <a:pt x="0" y="1874308"/>
                </a:cubicBezTo>
                <a:cubicBezTo>
                  <a:pt x="-34559" y="1782817"/>
                  <a:pt x="28531" y="1557044"/>
                  <a:pt x="0" y="1379926"/>
                </a:cubicBezTo>
                <a:cubicBezTo>
                  <a:pt x="-28531" y="1202808"/>
                  <a:pt x="45134" y="924939"/>
                  <a:pt x="0" y="738858"/>
                </a:cubicBezTo>
                <a:cubicBezTo>
                  <a:pt x="-45134" y="552777"/>
                  <a:pt x="9059" y="18154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rtl="1">
              <a:lnSpc>
                <a:spcPct val="200000"/>
              </a:lnSpc>
              <a:spcBef>
                <a:spcPts val="0"/>
              </a:spcBef>
              <a:spcAft>
                <a:spcPts val="1000"/>
              </a:spcAft>
            </a:pPr>
            <a:r>
              <a:rPr lang="ar-IQ" sz="2200" b="1" dirty="0">
                <a:solidFill>
                  <a:srgbClr val="3B3838"/>
                </a:solidFill>
                <a:effectLst/>
                <a:latin typeface="El Messiri" pitchFamily="2" charset="-78"/>
                <a:ea typeface="Tahoma" panose="020B0604030504040204" pitchFamily="34" charset="0"/>
                <a:cs typeface="El Messiri" pitchFamily="2" charset="-78"/>
              </a:rPr>
              <a:t> ان ادوات البحث هي الوسيلة او الطريقة التي يستطيع بها الباحث حل مشكلته مهما كانت تلك الأدوات ،بيانات ،عينات  ...الخ . ان البحث الجيد يتميز بجمع المعلومات (البيانات) الجيدة ولهذا وجب على الباحث ان يستخدم عدة ادوات من اجل القيام بالبحث بالشكل الذي يضمن له بالنهاية الوصول الى الهدف متماشيا مع طبيعة البحث و ادواته. فعليه ان يختار أداة وطريقة البحث ويتأكد من ان هذه الأداة تلائم البحث. اذن على الباحث ان يختار أنسب الطرائق والأدوات التي يستطيع بها اختيار صدق غرضه .</a:t>
            </a:r>
            <a:endParaRPr lang="fr-FR" sz="2200" b="1" dirty="0">
              <a:solidFill>
                <a:srgbClr val="3B3838"/>
              </a:solidFill>
              <a:effectLst/>
              <a:latin typeface="El Messiri" pitchFamily="2" charset="-78"/>
              <a:ea typeface="Tahoma" panose="020B0604030504040204" pitchFamily="34" charset="0"/>
              <a:cs typeface="El Messiri" pitchFamily="2" charset="-78"/>
            </a:endParaRPr>
          </a:p>
        </p:txBody>
      </p:sp>
      <p:sp>
        <p:nvSpPr>
          <p:cNvPr id="17" name="Rectangle 61">
            <a:extLst>
              <a:ext uri="{FF2B5EF4-FFF2-40B4-BE49-F238E27FC236}">
                <a16:creationId xmlns:a16="http://schemas.microsoft.com/office/drawing/2014/main" id="{5DBC1825-4910-44B0-A37E-1B85BBB18D2A}"/>
              </a:ext>
            </a:extLst>
          </p:cNvPr>
          <p:cNvSpPr/>
          <p:nvPr/>
        </p:nvSpPr>
        <p:spPr>
          <a:xfrm>
            <a:off x="8505821" y="-1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ar-MA" sz="2800" dirty="0">
                <a:solidFill>
                  <a:srgbClr val="775A27"/>
                </a:solidFill>
                <a:latin typeface="Almarai Bold" pitchFamily="2" charset="-78"/>
                <a:ea typeface="Tahoma" panose="020B0604030504040204" pitchFamily="34" charset="0"/>
                <a:cs typeface="Almarai Bold" pitchFamily="2" charset="-78"/>
              </a:rPr>
              <a:t>الإقتباس</a:t>
            </a:r>
            <a:endParaRPr lang="fr-FR" sz="2800" dirty="0">
              <a:solidFill>
                <a:srgbClr val="775A27"/>
              </a:solidFill>
              <a:latin typeface="El Messiri" pitchFamily="2" charset="-78"/>
              <a:cs typeface="El Messiri" pitchFamily="2" charset="-78"/>
            </a:endParaRPr>
          </a:p>
        </p:txBody>
      </p:sp>
      <p:sp>
        <p:nvSpPr>
          <p:cNvPr id="18" name="Rectangle 57">
            <a:extLst>
              <a:ext uri="{FF2B5EF4-FFF2-40B4-BE49-F238E27FC236}">
                <a16:creationId xmlns:a16="http://schemas.microsoft.com/office/drawing/2014/main" id="{0DFE02AF-1015-4B08-A12C-9E253720B7DC}"/>
              </a:ext>
            </a:extLst>
          </p:cNvPr>
          <p:cNvSpPr/>
          <p:nvPr/>
        </p:nvSpPr>
        <p:spPr>
          <a:xfrm>
            <a:off x="0" y="-18"/>
            <a:ext cx="2948847"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004929 w 8385241"/>
              <a:gd name="connsiteY2" fmla="*/ 73183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0492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تعريف الإقتباس</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390654042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8</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395677E5-6212-48DE-9E8B-68A1B9215415}"/>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2D16DEC7-B4A2-4F2E-83A7-AFD470E1C879}"/>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004929 w 8385241"/>
              <a:gd name="connsiteY2" fmla="*/ 73183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0492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تعريف الإقتباس</a:t>
            </a:r>
            <a:endParaRPr lang="fr-FR" sz="2800" dirty="0">
              <a:latin typeface="Almarai Bold" pitchFamily="2" charset="-78"/>
              <a:ea typeface="Tahoma" panose="020B0604030504040204" pitchFamily="34" charset="0"/>
              <a:cs typeface="Almarai Bold" pitchFamily="2" charset="-78"/>
            </a:endParaRPr>
          </a:p>
        </p:txBody>
      </p:sp>
      <p:sp>
        <p:nvSpPr>
          <p:cNvPr id="16" name="Rectangle 15">
            <a:extLst>
              <a:ext uri="{FF2B5EF4-FFF2-40B4-BE49-F238E27FC236}">
                <a16:creationId xmlns:a16="http://schemas.microsoft.com/office/drawing/2014/main" id="{25F8D50A-4FE4-433C-A731-DEA7127150EC}"/>
              </a:ext>
            </a:extLst>
          </p:cNvPr>
          <p:cNvSpPr/>
          <p:nvPr/>
        </p:nvSpPr>
        <p:spPr>
          <a:xfrm>
            <a:off x="215910" y="1079500"/>
            <a:ext cx="11815128" cy="4889500"/>
          </a:xfrm>
          <a:custGeom>
            <a:avLst/>
            <a:gdLst>
              <a:gd name="connsiteX0" fmla="*/ 0 w 11815128"/>
              <a:gd name="connsiteY0" fmla="*/ 0 h 4889500"/>
              <a:gd name="connsiteX1" fmla="*/ 708908 w 11815128"/>
              <a:gd name="connsiteY1" fmla="*/ 0 h 4889500"/>
              <a:gd name="connsiteX2" fmla="*/ 1181513 w 11815128"/>
              <a:gd name="connsiteY2" fmla="*/ 0 h 4889500"/>
              <a:gd name="connsiteX3" fmla="*/ 1772269 w 11815128"/>
              <a:gd name="connsiteY3" fmla="*/ 0 h 4889500"/>
              <a:gd name="connsiteX4" fmla="*/ 2363026 w 11815128"/>
              <a:gd name="connsiteY4" fmla="*/ 0 h 4889500"/>
              <a:gd name="connsiteX5" fmla="*/ 2599328 w 11815128"/>
              <a:gd name="connsiteY5" fmla="*/ 0 h 4889500"/>
              <a:gd name="connsiteX6" fmla="*/ 3190085 w 11815128"/>
              <a:gd name="connsiteY6" fmla="*/ 0 h 4889500"/>
              <a:gd name="connsiteX7" fmla="*/ 3898992 w 11815128"/>
              <a:gd name="connsiteY7" fmla="*/ 0 h 4889500"/>
              <a:gd name="connsiteX8" fmla="*/ 4371597 w 11815128"/>
              <a:gd name="connsiteY8" fmla="*/ 0 h 4889500"/>
              <a:gd name="connsiteX9" fmla="*/ 4607900 w 11815128"/>
              <a:gd name="connsiteY9" fmla="*/ 0 h 4889500"/>
              <a:gd name="connsiteX10" fmla="*/ 5434959 w 11815128"/>
              <a:gd name="connsiteY10" fmla="*/ 0 h 4889500"/>
              <a:gd name="connsiteX11" fmla="*/ 6025715 w 11815128"/>
              <a:gd name="connsiteY11" fmla="*/ 0 h 4889500"/>
              <a:gd name="connsiteX12" fmla="*/ 6734623 w 11815128"/>
              <a:gd name="connsiteY12" fmla="*/ 0 h 4889500"/>
              <a:gd name="connsiteX13" fmla="*/ 7561682 w 11815128"/>
              <a:gd name="connsiteY13" fmla="*/ 0 h 4889500"/>
              <a:gd name="connsiteX14" fmla="*/ 8388741 w 11815128"/>
              <a:gd name="connsiteY14" fmla="*/ 0 h 4889500"/>
              <a:gd name="connsiteX15" fmla="*/ 9215800 w 11815128"/>
              <a:gd name="connsiteY15" fmla="*/ 0 h 4889500"/>
              <a:gd name="connsiteX16" fmla="*/ 9806556 w 11815128"/>
              <a:gd name="connsiteY16" fmla="*/ 0 h 4889500"/>
              <a:gd name="connsiteX17" fmla="*/ 10042859 w 11815128"/>
              <a:gd name="connsiteY17" fmla="*/ 0 h 4889500"/>
              <a:gd name="connsiteX18" fmla="*/ 10869918 w 11815128"/>
              <a:gd name="connsiteY18" fmla="*/ 0 h 4889500"/>
              <a:gd name="connsiteX19" fmla="*/ 11815128 w 11815128"/>
              <a:gd name="connsiteY19" fmla="*/ 0 h 4889500"/>
              <a:gd name="connsiteX20" fmla="*/ 11815128 w 11815128"/>
              <a:gd name="connsiteY20" fmla="*/ 641068 h 4889500"/>
              <a:gd name="connsiteX21" fmla="*/ 11815128 w 11815128"/>
              <a:gd name="connsiteY21" fmla="*/ 1282136 h 4889500"/>
              <a:gd name="connsiteX22" fmla="*/ 11815128 w 11815128"/>
              <a:gd name="connsiteY22" fmla="*/ 1678728 h 4889500"/>
              <a:gd name="connsiteX23" fmla="*/ 11815128 w 11815128"/>
              <a:gd name="connsiteY23" fmla="*/ 2124216 h 4889500"/>
              <a:gd name="connsiteX24" fmla="*/ 11815128 w 11815128"/>
              <a:gd name="connsiteY24" fmla="*/ 2667494 h 4889500"/>
              <a:gd name="connsiteX25" fmla="*/ 11815128 w 11815128"/>
              <a:gd name="connsiteY25" fmla="*/ 3161877 h 4889500"/>
              <a:gd name="connsiteX26" fmla="*/ 11815128 w 11815128"/>
              <a:gd name="connsiteY26" fmla="*/ 3802944 h 4889500"/>
              <a:gd name="connsiteX27" fmla="*/ 11815128 w 11815128"/>
              <a:gd name="connsiteY27" fmla="*/ 4395117 h 4889500"/>
              <a:gd name="connsiteX28" fmla="*/ 11815128 w 11815128"/>
              <a:gd name="connsiteY28" fmla="*/ 4889500 h 4889500"/>
              <a:gd name="connsiteX29" fmla="*/ 11578825 w 11815128"/>
              <a:gd name="connsiteY29" fmla="*/ 4889500 h 4889500"/>
              <a:gd name="connsiteX30" fmla="*/ 10751766 w 11815128"/>
              <a:gd name="connsiteY30" fmla="*/ 4889500 h 4889500"/>
              <a:gd name="connsiteX31" fmla="*/ 10279161 w 11815128"/>
              <a:gd name="connsiteY31" fmla="*/ 4889500 h 4889500"/>
              <a:gd name="connsiteX32" fmla="*/ 9806556 w 11815128"/>
              <a:gd name="connsiteY32" fmla="*/ 4889500 h 4889500"/>
              <a:gd name="connsiteX33" fmla="*/ 9333951 w 11815128"/>
              <a:gd name="connsiteY33" fmla="*/ 4889500 h 4889500"/>
              <a:gd name="connsiteX34" fmla="*/ 8743195 w 11815128"/>
              <a:gd name="connsiteY34" fmla="*/ 4889500 h 4889500"/>
              <a:gd name="connsiteX35" fmla="*/ 8152438 w 11815128"/>
              <a:gd name="connsiteY35" fmla="*/ 4889500 h 4889500"/>
              <a:gd name="connsiteX36" fmla="*/ 7797984 w 11815128"/>
              <a:gd name="connsiteY36" fmla="*/ 4889500 h 4889500"/>
              <a:gd name="connsiteX37" fmla="*/ 7561682 w 11815128"/>
              <a:gd name="connsiteY37" fmla="*/ 4889500 h 4889500"/>
              <a:gd name="connsiteX38" fmla="*/ 7325379 w 11815128"/>
              <a:gd name="connsiteY38" fmla="*/ 4889500 h 4889500"/>
              <a:gd name="connsiteX39" fmla="*/ 6970926 w 11815128"/>
              <a:gd name="connsiteY39" fmla="*/ 4889500 h 4889500"/>
              <a:gd name="connsiteX40" fmla="*/ 6498320 w 11815128"/>
              <a:gd name="connsiteY40" fmla="*/ 4889500 h 4889500"/>
              <a:gd name="connsiteX41" fmla="*/ 5789413 w 11815128"/>
              <a:gd name="connsiteY41" fmla="*/ 4889500 h 4889500"/>
              <a:gd name="connsiteX42" fmla="*/ 4962354 w 11815128"/>
              <a:gd name="connsiteY42" fmla="*/ 4889500 h 4889500"/>
              <a:gd name="connsiteX43" fmla="*/ 4726051 w 11815128"/>
              <a:gd name="connsiteY43" fmla="*/ 4889500 h 4889500"/>
              <a:gd name="connsiteX44" fmla="*/ 4489749 w 11815128"/>
              <a:gd name="connsiteY44" fmla="*/ 4889500 h 4889500"/>
              <a:gd name="connsiteX45" fmla="*/ 3662690 w 11815128"/>
              <a:gd name="connsiteY45" fmla="*/ 4889500 h 4889500"/>
              <a:gd name="connsiteX46" fmla="*/ 2835631 w 11815128"/>
              <a:gd name="connsiteY46" fmla="*/ 4889500 h 4889500"/>
              <a:gd name="connsiteX47" fmla="*/ 2481177 w 11815128"/>
              <a:gd name="connsiteY47" fmla="*/ 4889500 h 4889500"/>
              <a:gd name="connsiteX48" fmla="*/ 1772269 w 11815128"/>
              <a:gd name="connsiteY48" fmla="*/ 4889500 h 4889500"/>
              <a:gd name="connsiteX49" fmla="*/ 1299664 w 11815128"/>
              <a:gd name="connsiteY49" fmla="*/ 4889500 h 4889500"/>
              <a:gd name="connsiteX50" fmla="*/ 708908 w 11815128"/>
              <a:gd name="connsiteY50" fmla="*/ 4889500 h 4889500"/>
              <a:gd name="connsiteX51" fmla="*/ 0 w 11815128"/>
              <a:gd name="connsiteY51" fmla="*/ 4889500 h 4889500"/>
              <a:gd name="connsiteX52" fmla="*/ 0 w 11815128"/>
              <a:gd name="connsiteY52" fmla="*/ 4492907 h 4889500"/>
              <a:gd name="connsiteX53" fmla="*/ 0 w 11815128"/>
              <a:gd name="connsiteY53" fmla="*/ 3851839 h 4889500"/>
              <a:gd name="connsiteX54" fmla="*/ 0 w 11815128"/>
              <a:gd name="connsiteY54" fmla="*/ 3455247 h 4889500"/>
              <a:gd name="connsiteX55" fmla="*/ 0 w 11815128"/>
              <a:gd name="connsiteY55" fmla="*/ 3009759 h 4889500"/>
              <a:gd name="connsiteX56" fmla="*/ 0 w 11815128"/>
              <a:gd name="connsiteY56" fmla="*/ 2515376 h 4889500"/>
              <a:gd name="connsiteX57" fmla="*/ 0 w 11815128"/>
              <a:gd name="connsiteY57" fmla="*/ 2118783 h 4889500"/>
              <a:gd name="connsiteX58" fmla="*/ 0 w 11815128"/>
              <a:gd name="connsiteY58" fmla="*/ 1624401 h 4889500"/>
              <a:gd name="connsiteX59" fmla="*/ 0 w 11815128"/>
              <a:gd name="connsiteY59" fmla="*/ 983333 h 4889500"/>
              <a:gd name="connsiteX60" fmla="*/ 0 w 11815128"/>
              <a:gd name="connsiteY60" fmla="*/ 586740 h 4889500"/>
              <a:gd name="connsiteX61" fmla="*/ 0 w 11815128"/>
              <a:gd name="connsiteY61"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815128" h="4889500" fill="none" extrusionOk="0">
                <a:moveTo>
                  <a:pt x="0" y="0"/>
                </a:moveTo>
                <a:cubicBezTo>
                  <a:pt x="269037" y="-24826"/>
                  <a:pt x="418238" y="24856"/>
                  <a:pt x="708908" y="0"/>
                </a:cubicBezTo>
                <a:cubicBezTo>
                  <a:pt x="999578" y="-24856"/>
                  <a:pt x="995219" y="43954"/>
                  <a:pt x="1181513" y="0"/>
                </a:cubicBezTo>
                <a:cubicBezTo>
                  <a:pt x="1367807" y="-43954"/>
                  <a:pt x="1528250" y="37865"/>
                  <a:pt x="1772269" y="0"/>
                </a:cubicBezTo>
                <a:cubicBezTo>
                  <a:pt x="2016288" y="-37865"/>
                  <a:pt x="2114569" y="8336"/>
                  <a:pt x="2363026" y="0"/>
                </a:cubicBezTo>
                <a:cubicBezTo>
                  <a:pt x="2611483" y="-8336"/>
                  <a:pt x="2533959" y="19743"/>
                  <a:pt x="2599328" y="0"/>
                </a:cubicBezTo>
                <a:cubicBezTo>
                  <a:pt x="2664697" y="-19743"/>
                  <a:pt x="2985076" y="69124"/>
                  <a:pt x="3190085" y="0"/>
                </a:cubicBezTo>
                <a:cubicBezTo>
                  <a:pt x="3395094" y="-69124"/>
                  <a:pt x="3616793" y="30441"/>
                  <a:pt x="3898992" y="0"/>
                </a:cubicBezTo>
                <a:cubicBezTo>
                  <a:pt x="4181191" y="-30441"/>
                  <a:pt x="4171594" y="52349"/>
                  <a:pt x="4371597" y="0"/>
                </a:cubicBezTo>
                <a:cubicBezTo>
                  <a:pt x="4571600" y="-52349"/>
                  <a:pt x="4512456" y="21710"/>
                  <a:pt x="4607900" y="0"/>
                </a:cubicBezTo>
                <a:cubicBezTo>
                  <a:pt x="4703344" y="-21710"/>
                  <a:pt x="5232304" y="17112"/>
                  <a:pt x="5434959" y="0"/>
                </a:cubicBezTo>
                <a:cubicBezTo>
                  <a:pt x="5637614" y="-17112"/>
                  <a:pt x="5763043" y="6702"/>
                  <a:pt x="6025715" y="0"/>
                </a:cubicBezTo>
                <a:cubicBezTo>
                  <a:pt x="6288387" y="-6702"/>
                  <a:pt x="6589030" y="15647"/>
                  <a:pt x="6734623" y="0"/>
                </a:cubicBezTo>
                <a:cubicBezTo>
                  <a:pt x="6880216" y="-15647"/>
                  <a:pt x="7181772" y="82207"/>
                  <a:pt x="7561682" y="0"/>
                </a:cubicBezTo>
                <a:cubicBezTo>
                  <a:pt x="7941592" y="-82207"/>
                  <a:pt x="8043200" y="72565"/>
                  <a:pt x="8388741" y="0"/>
                </a:cubicBezTo>
                <a:cubicBezTo>
                  <a:pt x="8734282" y="-72565"/>
                  <a:pt x="8874232" y="76993"/>
                  <a:pt x="9215800" y="0"/>
                </a:cubicBezTo>
                <a:cubicBezTo>
                  <a:pt x="9557368" y="-76993"/>
                  <a:pt x="9659422" y="47412"/>
                  <a:pt x="9806556" y="0"/>
                </a:cubicBezTo>
                <a:cubicBezTo>
                  <a:pt x="9953690" y="-47412"/>
                  <a:pt x="9940454" y="7396"/>
                  <a:pt x="10042859" y="0"/>
                </a:cubicBezTo>
                <a:cubicBezTo>
                  <a:pt x="10145264" y="-7396"/>
                  <a:pt x="10521240" y="40655"/>
                  <a:pt x="10869918" y="0"/>
                </a:cubicBezTo>
                <a:cubicBezTo>
                  <a:pt x="11218596" y="-40655"/>
                  <a:pt x="11470404" y="108938"/>
                  <a:pt x="11815128" y="0"/>
                </a:cubicBezTo>
                <a:cubicBezTo>
                  <a:pt x="11866208" y="148151"/>
                  <a:pt x="11778593" y="408124"/>
                  <a:pt x="11815128" y="641068"/>
                </a:cubicBezTo>
                <a:cubicBezTo>
                  <a:pt x="11851663" y="874012"/>
                  <a:pt x="11786926" y="1033257"/>
                  <a:pt x="11815128" y="1282136"/>
                </a:cubicBezTo>
                <a:cubicBezTo>
                  <a:pt x="11843330" y="1531015"/>
                  <a:pt x="11805553" y="1535674"/>
                  <a:pt x="11815128" y="1678728"/>
                </a:cubicBezTo>
                <a:cubicBezTo>
                  <a:pt x="11824703" y="1821782"/>
                  <a:pt x="11797603" y="1930750"/>
                  <a:pt x="11815128" y="2124216"/>
                </a:cubicBezTo>
                <a:cubicBezTo>
                  <a:pt x="11832653" y="2317682"/>
                  <a:pt x="11782938" y="2412128"/>
                  <a:pt x="11815128" y="2667494"/>
                </a:cubicBezTo>
                <a:cubicBezTo>
                  <a:pt x="11847318" y="2922860"/>
                  <a:pt x="11765727" y="2980582"/>
                  <a:pt x="11815128" y="3161877"/>
                </a:cubicBezTo>
                <a:cubicBezTo>
                  <a:pt x="11864529" y="3343172"/>
                  <a:pt x="11753522" y="3672401"/>
                  <a:pt x="11815128" y="3802944"/>
                </a:cubicBezTo>
                <a:cubicBezTo>
                  <a:pt x="11876734" y="3933487"/>
                  <a:pt x="11798223" y="4112391"/>
                  <a:pt x="11815128" y="4395117"/>
                </a:cubicBezTo>
                <a:cubicBezTo>
                  <a:pt x="11832033" y="4677843"/>
                  <a:pt x="11762658" y="4721456"/>
                  <a:pt x="11815128" y="4889500"/>
                </a:cubicBezTo>
                <a:cubicBezTo>
                  <a:pt x="11735316" y="4896936"/>
                  <a:pt x="11664144" y="4885910"/>
                  <a:pt x="11578825" y="4889500"/>
                </a:cubicBezTo>
                <a:cubicBezTo>
                  <a:pt x="11493506" y="4893090"/>
                  <a:pt x="11016302" y="4810730"/>
                  <a:pt x="10751766" y="4889500"/>
                </a:cubicBezTo>
                <a:cubicBezTo>
                  <a:pt x="10487230" y="4968270"/>
                  <a:pt x="10465776" y="4856014"/>
                  <a:pt x="10279161" y="4889500"/>
                </a:cubicBezTo>
                <a:cubicBezTo>
                  <a:pt x="10092546" y="4922986"/>
                  <a:pt x="9959048" y="4868098"/>
                  <a:pt x="9806556" y="4889500"/>
                </a:cubicBezTo>
                <a:cubicBezTo>
                  <a:pt x="9654065" y="4910902"/>
                  <a:pt x="9481152" y="4870845"/>
                  <a:pt x="9333951" y="4889500"/>
                </a:cubicBezTo>
                <a:cubicBezTo>
                  <a:pt x="9186750" y="4908155"/>
                  <a:pt x="8863071" y="4888671"/>
                  <a:pt x="8743195" y="4889500"/>
                </a:cubicBezTo>
                <a:cubicBezTo>
                  <a:pt x="8623319" y="4890329"/>
                  <a:pt x="8320467" y="4842030"/>
                  <a:pt x="8152438" y="4889500"/>
                </a:cubicBezTo>
                <a:cubicBezTo>
                  <a:pt x="7984409" y="4936970"/>
                  <a:pt x="7972265" y="4875304"/>
                  <a:pt x="7797984" y="4889500"/>
                </a:cubicBezTo>
                <a:cubicBezTo>
                  <a:pt x="7623703" y="4903696"/>
                  <a:pt x="7670257" y="4862354"/>
                  <a:pt x="7561682" y="4889500"/>
                </a:cubicBezTo>
                <a:cubicBezTo>
                  <a:pt x="7453107" y="4916646"/>
                  <a:pt x="7429170" y="4881616"/>
                  <a:pt x="7325379" y="4889500"/>
                </a:cubicBezTo>
                <a:cubicBezTo>
                  <a:pt x="7221588" y="4897384"/>
                  <a:pt x="7109865" y="4882837"/>
                  <a:pt x="6970926" y="4889500"/>
                </a:cubicBezTo>
                <a:cubicBezTo>
                  <a:pt x="6831987" y="4896163"/>
                  <a:pt x="6635721" y="4860494"/>
                  <a:pt x="6498320" y="4889500"/>
                </a:cubicBezTo>
                <a:cubicBezTo>
                  <a:pt x="6360919" y="4918506"/>
                  <a:pt x="5987725" y="4814793"/>
                  <a:pt x="5789413" y="4889500"/>
                </a:cubicBezTo>
                <a:cubicBezTo>
                  <a:pt x="5591101" y="4964207"/>
                  <a:pt x="5375175" y="4805263"/>
                  <a:pt x="4962354" y="4889500"/>
                </a:cubicBezTo>
                <a:cubicBezTo>
                  <a:pt x="4549533" y="4973737"/>
                  <a:pt x="4843166" y="4871826"/>
                  <a:pt x="4726051" y="4889500"/>
                </a:cubicBezTo>
                <a:cubicBezTo>
                  <a:pt x="4608936" y="4907174"/>
                  <a:pt x="4573569" y="4867446"/>
                  <a:pt x="4489749" y="4889500"/>
                </a:cubicBezTo>
                <a:cubicBezTo>
                  <a:pt x="4405929" y="4911554"/>
                  <a:pt x="3934406" y="4882240"/>
                  <a:pt x="3662690" y="4889500"/>
                </a:cubicBezTo>
                <a:cubicBezTo>
                  <a:pt x="3390974" y="4896760"/>
                  <a:pt x="3096468" y="4791206"/>
                  <a:pt x="2835631" y="4889500"/>
                </a:cubicBezTo>
                <a:cubicBezTo>
                  <a:pt x="2574794" y="4987794"/>
                  <a:pt x="2633957" y="4859626"/>
                  <a:pt x="2481177" y="4889500"/>
                </a:cubicBezTo>
                <a:cubicBezTo>
                  <a:pt x="2328397" y="4919374"/>
                  <a:pt x="2002543" y="4874435"/>
                  <a:pt x="1772269" y="4889500"/>
                </a:cubicBezTo>
                <a:cubicBezTo>
                  <a:pt x="1541995" y="4904565"/>
                  <a:pt x="1437437" y="4843748"/>
                  <a:pt x="1299664" y="4889500"/>
                </a:cubicBezTo>
                <a:cubicBezTo>
                  <a:pt x="1161891" y="4935252"/>
                  <a:pt x="972637" y="4849168"/>
                  <a:pt x="708908" y="4889500"/>
                </a:cubicBezTo>
                <a:cubicBezTo>
                  <a:pt x="445179" y="4929832"/>
                  <a:pt x="235807" y="4810560"/>
                  <a:pt x="0" y="4889500"/>
                </a:cubicBezTo>
                <a:cubicBezTo>
                  <a:pt x="-3010" y="4721183"/>
                  <a:pt x="19048" y="4691142"/>
                  <a:pt x="0" y="4492907"/>
                </a:cubicBezTo>
                <a:cubicBezTo>
                  <a:pt x="-19048" y="4294672"/>
                  <a:pt x="12986" y="4059580"/>
                  <a:pt x="0" y="3851839"/>
                </a:cubicBezTo>
                <a:cubicBezTo>
                  <a:pt x="-12986" y="3644098"/>
                  <a:pt x="19833" y="3575773"/>
                  <a:pt x="0" y="3455247"/>
                </a:cubicBezTo>
                <a:cubicBezTo>
                  <a:pt x="-19833" y="3334721"/>
                  <a:pt x="52057" y="3140182"/>
                  <a:pt x="0" y="3009759"/>
                </a:cubicBezTo>
                <a:cubicBezTo>
                  <a:pt x="-52057" y="2879336"/>
                  <a:pt x="46111" y="2701374"/>
                  <a:pt x="0" y="2515376"/>
                </a:cubicBezTo>
                <a:cubicBezTo>
                  <a:pt x="-46111" y="2329378"/>
                  <a:pt x="32687" y="2217400"/>
                  <a:pt x="0" y="2118783"/>
                </a:cubicBezTo>
                <a:cubicBezTo>
                  <a:pt x="-32687" y="2020166"/>
                  <a:pt x="20890" y="1770463"/>
                  <a:pt x="0" y="1624401"/>
                </a:cubicBezTo>
                <a:cubicBezTo>
                  <a:pt x="-20890" y="1478339"/>
                  <a:pt x="61857" y="1150961"/>
                  <a:pt x="0" y="983333"/>
                </a:cubicBezTo>
                <a:cubicBezTo>
                  <a:pt x="-61857" y="815705"/>
                  <a:pt x="2330" y="743441"/>
                  <a:pt x="0" y="586740"/>
                </a:cubicBezTo>
                <a:cubicBezTo>
                  <a:pt x="-2330" y="430039"/>
                  <a:pt x="34390" y="211046"/>
                  <a:pt x="0" y="0"/>
                </a:cubicBezTo>
                <a:close/>
              </a:path>
              <a:path w="11815128" h="4889500" stroke="0" extrusionOk="0">
                <a:moveTo>
                  <a:pt x="0" y="0"/>
                </a:moveTo>
                <a:cubicBezTo>
                  <a:pt x="49894" y="-28109"/>
                  <a:pt x="143713" y="3740"/>
                  <a:pt x="236303" y="0"/>
                </a:cubicBezTo>
                <a:cubicBezTo>
                  <a:pt x="328893" y="-3740"/>
                  <a:pt x="548473" y="45281"/>
                  <a:pt x="708908" y="0"/>
                </a:cubicBezTo>
                <a:cubicBezTo>
                  <a:pt x="869343" y="-45281"/>
                  <a:pt x="1053873" y="37396"/>
                  <a:pt x="1181513" y="0"/>
                </a:cubicBezTo>
                <a:cubicBezTo>
                  <a:pt x="1309154" y="-37396"/>
                  <a:pt x="1397131" y="23808"/>
                  <a:pt x="1535967" y="0"/>
                </a:cubicBezTo>
                <a:cubicBezTo>
                  <a:pt x="1674803" y="-23808"/>
                  <a:pt x="1719009" y="12774"/>
                  <a:pt x="1772269" y="0"/>
                </a:cubicBezTo>
                <a:cubicBezTo>
                  <a:pt x="1825529" y="-12774"/>
                  <a:pt x="1987583" y="4211"/>
                  <a:pt x="2126723" y="0"/>
                </a:cubicBezTo>
                <a:cubicBezTo>
                  <a:pt x="2265863" y="-4211"/>
                  <a:pt x="2598587" y="21945"/>
                  <a:pt x="2953782" y="0"/>
                </a:cubicBezTo>
                <a:cubicBezTo>
                  <a:pt x="3308977" y="-21945"/>
                  <a:pt x="3206959" y="12771"/>
                  <a:pt x="3308236" y="0"/>
                </a:cubicBezTo>
                <a:cubicBezTo>
                  <a:pt x="3409513" y="-12771"/>
                  <a:pt x="3652933" y="13487"/>
                  <a:pt x="3898992" y="0"/>
                </a:cubicBezTo>
                <a:cubicBezTo>
                  <a:pt x="4145051" y="-13487"/>
                  <a:pt x="4363819" y="4180"/>
                  <a:pt x="4607900" y="0"/>
                </a:cubicBezTo>
                <a:cubicBezTo>
                  <a:pt x="4851981" y="-4180"/>
                  <a:pt x="5226305" y="67216"/>
                  <a:pt x="5434959" y="0"/>
                </a:cubicBezTo>
                <a:cubicBezTo>
                  <a:pt x="5643613" y="-67216"/>
                  <a:pt x="5895636" y="1211"/>
                  <a:pt x="6262018" y="0"/>
                </a:cubicBezTo>
                <a:cubicBezTo>
                  <a:pt x="6628400" y="-1211"/>
                  <a:pt x="6825543" y="61334"/>
                  <a:pt x="6970926" y="0"/>
                </a:cubicBezTo>
                <a:cubicBezTo>
                  <a:pt x="7116309" y="-61334"/>
                  <a:pt x="7210726" y="25116"/>
                  <a:pt x="7325379" y="0"/>
                </a:cubicBezTo>
                <a:cubicBezTo>
                  <a:pt x="7440032" y="-25116"/>
                  <a:pt x="7625705" y="27094"/>
                  <a:pt x="7797984" y="0"/>
                </a:cubicBezTo>
                <a:cubicBezTo>
                  <a:pt x="7970264" y="-27094"/>
                  <a:pt x="8155920" y="20232"/>
                  <a:pt x="8506892" y="0"/>
                </a:cubicBezTo>
                <a:cubicBezTo>
                  <a:pt x="8857864" y="-20232"/>
                  <a:pt x="9018173" y="31815"/>
                  <a:pt x="9333951" y="0"/>
                </a:cubicBezTo>
                <a:cubicBezTo>
                  <a:pt x="9649729" y="-31815"/>
                  <a:pt x="9706491" y="27948"/>
                  <a:pt x="9806556" y="0"/>
                </a:cubicBezTo>
                <a:cubicBezTo>
                  <a:pt x="9906622" y="-27948"/>
                  <a:pt x="10174358" y="21652"/>
                  <a:pt x="10397313" y="0"/>
                </a:cubicBezTo>
                <a:cubicBezTo>
                  <a:pt x="10620268" y="-21652"/>
                  <a:pt x="10807273" y="43680"/>
                  <a:pt x="11106220" y="0"/>
                </a:cubicBezTo>
                <a:cubicBezTo>
                  <a:pt x="11405167" y="-43680"/>
                  <a:pt x="11465365" y="12218"/>
                  <a:pt x="11815128" y="0"/>
                </a:cubicBezTo>
                <a:cubicBezTo>
                  <a:pt x="11886810" y="157388"/>
                  <a:pt x="11778104" y="470942"/>
                  <a:pt x="11815128" y="641068"/>
                </a:cubicBezTo>
                <a:cubicBezTo>
                  <a:pt x="11852152" y="811194"/>
                  <a:pt x="11808578" y="1061329"/>
                  <a:pt x="11815128" y="1282136"/>
                </a:cubicBezTo>
                <a:cubicBezTo>
                  <a:pt x="11821678" y="1502943"/>
                  <a:pt x="11795033" y="1699232"/>
                  <a:pt x="11815128" y="1874308"/>
                </a:cubicBezTo>
                <a:cubicBezTo>
                  <a:pt x="11835223" y="2049384"/>
                  <a:pt x="11789215" y="2363711"/>
                  <a:pt x="11815128" y="2515376"/>
                </a:cubicBezTo>
                <a:cubicBezTo>
                  <a:pt x="11841041" y="2667041"/>
                  <a:pt x="11778144" y="2902783"/>
                  <a:pt x="11815128" y="3156444"/>
                </a:cubicBezTo>
                <a:cubicBezTo>
                  <a:pt x="11852112" y="3410105"/>
                  <a:pt x="11805438" y="3429807"/>
                  <a:pt x="11815128" y="3650827"/>
                </a:cubicBezTo>
                <a:cubicBezTo>
                  <a:pt x="11824818" y="3871847"/>
                  <a:pt x="11810947" y="4102615"/>
                  <a:pt x="11815128" y="4291894"/>
                </a:cubicBezTo>
                <a:cubicBezTo>
                  <a:pt x="11819309" y="4481173"/>
                  <a:pt x="11809023" y="4607644"/>
                  <a:pt x="11815128" y="4889500"/>
                </a:cubicBezTo>
                <a:cubicBezTo>
                  <a:pt x="11699523" y="4937982"/>
                  <a:pt x="11546524" y="4851622"/>
                  <a:pt x="11342523" y="4889500"/>
                </a:cubicBezTo>
                <a:cubicBezTo>
                  <a:pt x="11138522" y="4927378"/>
                  <a:pt x="11002234" y="4858249"/>
                  <a:pt x="10869918" y="4889500"/>
                </a:cubicBezTo>
                <a:cubicBezTo>
                  <a:pt x="10737602" y="4920751"/>
                  <a:pt x="10681805" y="4888121"/>
                  <a:pt x="10633615" y="4889500"/>
                </a:cubicBezTo>
                <a:cubicBezTo>
                  <a:pt x="10585425" y="4890879"/>
                  <a:pt x="10131810" y="4838102"/>
                  <a:pt x="9806556" y="4889500"/>
                </a:cubicBezTo>
                <a:cubicBezTo>
                  <a:pt x="9481302" y="4940898"/>
                  <a:pt x="9416188" y="4882123"/>
                  <a:pt x="9215800" y="4889500"/>
                </a:cubicBezTo>
                <a:cubicBezTo>
                  <a:pt x="9015412" y="4896877"/>
                  <a:pt x="9060286" y="4871486"/>
                  <a:pt x="8979497" y="4889500"/>
                </a:cubicBezTo>
                <a:cubicBezTo>
                  <a:pt x="8898708" y="4907514"/>
                  <a:pt x="8564023" y="4875671"/>
                  <a:pt x="8388741" y="4889500"/>
                </a:cubicBezTo>
                <a:cubicBezTo>
                  <a:pt x="8213459" y="4903329"/>
                  <a:pt x="7945248" y="4850387"/>
                  <a:pt x="7797984" y="4889500"/>
                </a:cubicBezTo>
                <a:cubicBezTo>
                  <a:pt x="7650720" y="4928613"/>
                  <a:pt x="7356326" y="4852805"/>
                  <a:pt x="7089077" y="4889500"/>
                </a:cubicBezTo>
                <a:cubicBezTo>
                  <a:pt x="6821828" y="4926195"/>
                  <a:pt x="6939373" y="4867225"/>
                  <a:pt x="6852774" y="4889500"/>
                </a:cubicBezTo>
                <a:cubicBezTo>
                  <a:pt x="6766175" y="4911775"/>
                  <a:pt x="6540376" y="4849810"/>
                  <a:pt x="6380169" y="4889500"/>
                </a:cubicBezTo>
                <a:cubicBezTo>
                  <a:pt x="6219963" y="4929190"/>
                  <a:pt x="5923454" y="4812274"/>
                  <a:pt x="5671261" y="4889500"/>
                </a:cubicBezTo>
                <a:cubicBezTo>
                  <a:pt x="5419068" y="4966726"/>
                  <a:pt x="5520918" y="4872117"/>
                  <a:pt x="5434959" y="4889500"/>
                </a:cubicBezTo>
                <a:cubicBezTo>
                  <a:pt x="5349000" y="4906883"/>
                  <a:pt x="5070760" y="4837901"/>
                  <a:pt x="4962354" y="4889500"/>
                </a:cubicBezTo>
                <a:cubicBezTo>
                  <a:pt x="4853949" y="4941099"/>
                  <a:pt x="4659548" y="4866077"/>
                  <a:pt x="4371597" y="4889500"/>
                </a:cubicBezTo>
                <a:cubicBezTo>
                  <a:pt x="4083646" y="4912923"/>
                  <a:pt x="3820681" y="4869703"/>
                  <a:pt x="3544538" y="4889500"/>
                </a:cubicBezTo>
                <a:cubicBezTo>
                  <a:pt x="3268395" y="4909297"/>
                  <a:pt x="2884597" y="4882071"/>
                  <a:pt x="2717479" y="4889500"/>
                </a:cubicBezTo>
                <a:cubicBezTo>
                  <a:pt x="2550361" y="4896929"/>
                  <a:pt x="2075807" y="4866902"/>
                  <a:pt x="1890420" y="4889500"/>
                </a:cubicBezTo>
                <a:cubicBezTo>
                  <a:pt x="1705033" y="4912098"/>
                  <a:pt x="1576973" y="4857671"/>
                  <a:pt x="1299664" y="4889500"/>
                </a:cubicBezTo>
                <a:cubicBezTo>
                  <a:pt x="1022355" y="4921329"/>
                  <a:pt x="939985" y="4861564"/>
                  <a:pt x="827059" y="4889500"/>
                </a:cubicBezTo>
                <a:cubicBezTo>
                  <a:pt x="714133" y="4917436"/>
                  <a:pt x="673391" y="4883107"/>
                  <a:pt x="590756" y="4889500"/>
                </a:cubicBezTo>
                <a:cubicBezTo>
                  <a:pt x="508121" y="4895893"/>
                  <a:pt x="223111" y="4839594"/>
                  <a:pt x="0" y="4889500"/>
                </a:cubicBezTo>
                <a:cubicBezTo>
                  <a:pt x="-36278" y="4718901"/>
                  <a:pt x="34085" y="4542284"/>
                  <a:pt x="0" y="4346222"/>
                </a:cubicBezTo>
                <a:cubicBezTo>
                  <a:pt x="-34085" y="4150160"/>
                  <a:pt x="47521" y="3950219"/>
                  <a:pt x="0" y="3754049"/>
                </a:cubicBezTo>
                <a:cubicBezTo>
                  <a:pt x="-47521" y="3557879"/>
                  <a:pt x="41157" y="3487387"/>
                  <a:pt x="0" y="3308562"/>
                </a:cubicBezTo>
                <a:cubicBezTo>
                  <a:pt x="-41157" y="3129737"/>
                  <a:pt x="3001" y="3048152"/>
                  <a:pt x="0" y="2814179"/>
                </a:cubicBezTo>
                <a:cubicBezTo>
                  <a:pt x="-3001" y="2580206"/>
                  <a:pt x="34288" y="2454448"/>
                  <a:pt x="0" y="2319796"/>
                </a:cubicBezTo>
                <a:cubicBezTo>
                  <a:pt x="-34288" y="2185144"/>
                  <a:pt x="34559" y="1965799"/>
                  <a:pt x="0" y="1874308"/>
                </a:cubicBezTo>
                <a:cubicBezTo>
                  <a:pt x="-34559" y="1782817"/>
                  <a:pt x="28531" y="1557044"/>
                  <a:pt x="0" y="1379926"/>
                </a:cubicBezTo>
                <a:cubicBezTo>
                  <a:pt x="-28531" y="1202808"/>
                  <a:pt x="45134" y="924939"/>
                  <a:pt x="0" y="738858"/>
                </a:cubicBezTo>
                <a:cubicBezTo>
                  <a:pt x="-45134" y="552777"/>
                  <a:pt x="9059" y="18154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rtl="1">
              <a:lnSpc>
                <a:spcPct val="150000"/>
              </a:lnSpc>
              <a:spcBef>
                <a:spcPts val="0"/>
              </a:spcBef>
              <a:spcAft>
                <a:spcPts val="1000"/>
              </a:spcAft>
            </a:pPr>
            <a:r>
              <a:rPr lang="ar-IQ" sz="2400" b="1" dirty="0">
                <a:solidFill>
                  <a:srgbClr val="3B3838"/>
                </a:solidFill>
                <a:effectLst/>
                <a:latin typeface="El Messiri" pitchFamily="2" charset="-78"/>
                <a:ea typeface="Calibri" panose="020F0502020204030204" pitchFamily="34" charset="0"/>
                <a:cs typeface="El Messiri" pitchFamily="2" charset="-78"/>
              </a:rPr>
              <a:t>الاقتباس هو احد وسائل جمع البيانات والمادة العلمية ويكون الاقتباس متماشياً مع خطوات صياغة البحث حيث يتم استخدام المادة المقتبسة خلال صياغة المادة من قبل الباحث ولا يمكن الاستغناء عن</a:t>
            </a:r>
            <a:r>
              <a:rPr lang="ar-MA" sz="2400" b="1" dirty="0">
                <a:solidFill>
                  <a:srgbClr val="3B3838"/>
                </a:solidFill>
                <a:effectLst/>
                <a:latin typeface="El Messiri" pitchFamily="2" charset="-78"/>
                <a:ea typeface="Calibri" panose="020F0502020204030204" pitchFamily="34" charset="0"/>
                <a:cs typeface="El Messiri" pitchFamily="2" charset="-78"/>
              </a:rPr>
              <a:t>ه </a:t>
            </a:r>
            <a:r>
              <a:rPr lang="ar-IQ" sz="2400" b="1" dirty="0">
                <a:solidFill>
                  <a:srgbClr val="3B3838"/>
                </a:solidFill>
                <a:effectLst/>
                <a:latin typeface="El Messiri" pitchFamily="2" charset="-78"/>
                <a:ea typeface="Calibri" panose="020F0502020204030204" pitchFamily="34" charset="0"/>
                <a:cs typeface="El Messiri" pitchFamily="2" charset="-78"/>
              </a:rPr>
              <a:t>لأنه احد المقومات العلمية للبحث .</a:t>
            </a:r>
            <a:endParaRPr lang="fr-FR" sz="2400" b="1" dirty="0">
              <a:solidFill>
                <a:srgbClr val="3B3838"/>
              </a:solidFill>
              <a:effectLst/>
              <a:latin typeface="El Messiri" pitchFamily="2" charset="-78"/>
              <a:ea typeface="Calibri" panose="020F0502020204030204" pitchFamily="34" charset="0"/>
              <a:cs typeface="El Messiri" pitchFamily="2" charset="-78"/>
            </a:endParaRPr>
          </a:p>
          <a:p>
            <a:pPr marL="0" marR="0" algn="ctr" rtl="1">
              <a:lnSpc>
                <a:spcPct val="150000"/>
              </a:lnSpc>
              <a:spcBef>
                <a:spcPts val="0"/>
              </a:spcBef>
              <a:spcAft>
                <a:spcPts val="1000"/>
              </a:spcAft>
            </a:pPr>
            <a:r>
              <a:rPr lang="ar-IQ" sz="2400" b="1" dirty="0">
                <a:solidFill>
                  <a:srgbClr val="3B3838"/>
                </a:solidFill>
                <a:effectLst/>
                <a:latin typeface="El Messiri" pitchFamily="2" charset="-78"/>
                <a:ea typeface="Calibri" panose="020F0502020204030204" pitchFamily="34" charset="0"/>
                <a:cs typeface="El Messiri" pitchFamily="2" charset="-78"/>
              </a:rPr>
              <a:t>ان الاقتباس حالة ابداعية ابتكاريه تتماشى والهدف المطلوب وليس الاقتباس ان يجمع الباحث أكثر عدد ممكن من النصوص والأفكار والاختصارات لأضافتها للبحث هذا معناه إرباك الباحث والقا</a:t>
            </a:r>
            <a:r>
              <a:rPr lang="ar-MA" sz="2400" b="1" dirty="0">
                <a:solidFill>
                  <a:srgbClr val="3B3838"/>
                </a:solidFill>
                <a:latin typeface="El Messiri" pitchFamily="2" charset="-78"/>
                <a:ea typeface="Calibri" panose="020F0502020204030204" pitchFamily="34" charset="0"/>
                <a:cs typeface="El Messiri" pitchFamily="2" charset="-78"/>
              </a:rPr>
              <a:t>ر</a:t>
            </a:r>
            <a:r>
              <a:rPr lang="ar-MA" sz="2400" b="1" dirty="0">
                <a:solidFill>
                  <a:srgbClr val="3B3838"/>
                </a:solidFill>
                <a:effectLst/>
                <a:latin typeface="El Messiri" pitchFamily="2" charset="-78"/>
                <a:ea typeface="Calibri" panose="020F0502020204030204" pitchFamily="34" charset="0"/>
                <a:cs typeface="El Messiri" pitchFamily="2" charset="-78"/>
              </a:rPr>
              <a:t>ئ</a:t>
            </a:r>
            <a:r>
              <a:rPr lang="ar-IQ" sz="2400" b="1" dirty="0">
                <a:solidFill>
                  <a:srgbClr val="3B3838"/>
                </a:solidFill>
                <a:effectLst/>
                <a:latin typeface="El Messiri" pitchFamily="2" charset="-78"/>
                <a:ea typeface="Calibri" panose="020F0502020204030204" pitchFamily="34" charset="0"/>
                <a:cs typeface="El Messiri" pitchFamily="2" charset="-78"/>
              </a:rPr>
              <a:t> معاً .</a:t>
            </a:r>
            <a:endParaRPr lang="fr-FR" sz="2400" b="1" dirty="0">
              <a:solidFill>
                <a:srgbClr val="3B3838"/>
              </a:solidFill>
              <a:effectLst/>
              <a:latin typeface="El Messiri" pitchFamily="2" charset="-78"/>
              <a:ea typeface="Calibri" panose="020F0502020204030204" pitchFamily="34" charset="0"/>
              <a:cs typeface="El Messiri" pitchFamily="2" charset="-78"/>
            </a:endParaRPr>
          </a:p>
        </p:txBody>
      </p:sp>
      <p:sp>
        <p:nvSpPr>
          <p:cNvPr id="18" name="Rectangle 61">
            <a:extLst>
              <a:ext uri="{FF2B5EF4-FFF2-40B4-BE49-F238E27FC236}">
                <a16:creationId xmlns:a16="http://schemas.microsoft.com/office/drawing/2014/main" id="{91254FA3-96FE-4A33-991F-0796E65E51DA}"/>
              </a:ext>
            </a:extLst>
          </p:cNvPr>
          <p:cNvSpPr/>
          <p:nvPr/>
        </p:nvSpPr>
        <p:spPr>
          <a:xfrm>
            <a:off x="7261645" y="-18"/>
            <a:ext cx="4930351" cy="75869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1401656 w 5087831"/>
              <a:gd name="connsiteY0" fmla="*/ 0 h 765042"/>
              <a:gd name="connsiteX1" fmla="*/ 5087831 w 5087831"/>
              <a:gd name="connsiteY1" fmla="*/ 6350 h 765042"/>
              <a:gd name="connsiteX2" fmla="*/ 5087831 w 5087831"/>
              <a:gd name="connsiteY2" fmla="*/ 765042 h 765042"/>
              <a:gd name="connsiteX3" fmla="*/ 0 w 5087831"/>
              <a:gd name="connsiteY3" fmla="*/ 737314 h 765042"/>
              <a:gd name="connsiteX4" fmla="*/ 1401656 w 5087831"/>
              <a:gd name="connsiteY4" fmla="*/ 0 h 765042"/>
              <a:gd name="connsiteX0" fmla="*/ 1315296 w 5001471"/>
              <a:gd name="connsiteY0" fmla="*/ 0 h 765042"/>
              <a:gd name="connsiteX1" fmla="*/ 5001471 w 5001471"/>
              <a:gd name="connsiteY1" fmla="*/ 6350 h 765042"/>
              <a:gd name="connsiteX2" fmla="*/ 5001471 w 5001471"/>
              <a:gd name="connsiteY2" fmla="*/ 765042 h 765042"/>
              <a:gd name="connsiteX3" fmla="*/ 0 w 5001471"/>
              <a:gd name="connsiteY3" fmla="*/ 737314 h 765042"/>
              <a:gd name="connsiteX4" fmla="*/ 1315296 w 5001471"/>
              <a:gd name="connsiteY4" fmla="*/ 0 h 765042"/>
              <a:gd name="connsiteX0" fmla="*/ 1401656 w 5001471"/>
              <a:gd name="connsiteY0" fmla="*/ 3810 h 758692"/>
              <a:gd name="connsiteX1" fmla="*/ 5001471 w 5001471"/>
              <a:gd name="connsiteY1" fmla="*/ 0 h 758692"/>
              <a:gd name="connsiteX2" fmla="*/ 5001471 w 5001471"/>
              <a:gd name="connsiteY2" fmla="*/ 758692 h 758692"/>
              <a:gd name="connsiteX3" fmla="*/ 0 w 5001471"/>
              <a:gd name="connsiteY3" fmla="*/ 730964 h 758692"/>
              <a:gd name="connsiteX4" fmla="*/ 1401656 w 5001471"/>
              <a:gd name="connsiteY4" fmla="*/ 3810 h 758692"/>
              <a:gd name="connsiteX0" fmla="*/ 1330536 w 4930351"/>
              <a:gd name="connsiteY0" fmla="*/ 3810 h 758692"/>
              <a:gd name="connsiteX1" fmla="*/ 4930351 w 4930351"/>
              <a:gd name="connsiteY1" fmla="*/ 0 h 758692"/>
              <a:gd name="connsiteX2" fmla="*/ 4930351 w 4930351"/>
              <a:gd name="connsiteY2" fmla="*/ 758692 h 758692"/>
              <a:gd name="connsiteX3" fmla="*/ 0 w 4930351"/>
              <a:gd name="connsiteY3" fmla="*/ 741124 h 758692"/>
              <a:gd name="connsiteX4" fmla="*/ 1330536 w 4930351"/>
              <a:gd name="connsiteY4" fmla="*/ 3810 h 758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0351" h="758692">
                <a:moveTo>
                  <a:pt x="1330536" y="3810"/>
                </a:moveTo>
                <a:lnTo>
                  <a:pt x="4930351" y="0"/>
                </a:lnTo>
                <a:lnTo>
                  <a:pt x="4930351" y="758692"/>
                </a:lnTo>
                <a:lnTo>
                  <a:pt x="0" y="741124"/>
                </a:lnTo>
                <a:lnTo>
                  <a:pt x="1330536" y="381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4</a:t>
            </a:r>
            <a:endParaRPr lang="fr-FR" sz="2800" dirty="0">
              <a:solidFill>
                <a:srgbClr val="775A27"/>
              </a:solidFill>
              <a:latin typeface="El Messiri" pitchFamily="2" charset="-78"/>
              <a:cs typeface="El Messiri" pitchFamily="2" charset="-78"/>
            </a:endParaRPr>
          </a:p>
        </p:txBody>
      </p:sp>
      <p:sp>
        <p:nvSpPr>
          <p:cNvPr id="19" name="Rectangle 57">
            <a:extLst>
              <a:ext uri="{FF2B5EF4-FFF2-40B4-BE49-F238E27FC236}">
                <a16:creationId xmlns:a16="http://schemas.microsoft.com/office/drawing/2014/main" id="{CB6716F1-4724-4789-8D26-8F4FFAC530D6}"/>
              </a:ext>
            </a:extLst>
          </p:cNvPr>
          <p:cNvSpPr/>
          <p:nvPr/>
        </p:nvSpPr>
        <p:spPr>
          <a:xfrm>
            <a:off x="0" y="-18"/>
            <a:ext cx="2948847"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شروط الإقتباس</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274150087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9</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395677E5-6212-48DE-9E8B-68A1B9215415}"/>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2D16DEC7-B4A2-4F2E-83A7-AFD470E1C879}"/>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شروط الإقتباس</a:t>
            </a:r>
            <a:endParaRPr lang="fr-FR" sz="2800" dirty="0">
              <a:latin typeface="Almarai Bold" pitchFamily="2" charset="-78"/>
              <a:ea typeface="Tahoma" panose="020B0604030504040204" pitchFamily="34" charset="0"/>
              <a:cs typeface="Almarai Bold" pitchFamily="2" charset="-78"/>
            </a:endParaRPr>
          </a:p>
        </p:txBody>
      </p:sp>
      <p:sp>
        <p:nvSpPr>
          <p:cNvPr id="16" name="Rectangle 15">
            <a:extLst>
              <a:ext uri="{FF2B5EF4-FFF2-40B4-BE49-F238E27FC236}">
                <a16:creationId xmlns:a16="http://schemas.microsoft.com/office/drawing/2014/main" id="{25F8D50A-4FE4-433C-A731-DEA7127150EC}"/>
              </a:ext>
            </a:extLst>
          </p:cNvPr>
          <p:cNvSpPr/>
          <p:nvPr/>
        </p:nvSpPr>
        <p:spPr>
          <a:xfrm>
            <a:off x="215910" y="1079500"/>
            <a:ext cx="11815128" cy="4889500"/>
          </a:xfrm>
          <a:custGeom>
            <a:avLst/>
            <a:gdLst>
              <a:gd name="connsiteX0" fmla="*/ 0 w 11815128"/>
              <a:gd name="connsiteY0" fmla="*/ 0 h 4889500"/>
              <a:gd name="connsiteX1" fmla="*/ 708908 w 11815128"/>
              <a:gd name="connsiteY1" fmla="*/ 0 h 4889500"/>
              <a:gd name="connsiteX2" fmla="*/ 1181513 w 11815128"/>
              <a:gd name="connsiteY2" fmla="*/ 0 h 4889500"/>
              <a:gd name="connsiteX3" fmla="*/ 1772269 w 11815128"/>
              <a:gd name="connsiteY3" fmla="*/ 0 h 4889500"/>
              <a:gd name="connsiteX4" fmla="*/ 2363026 w 11815128"/>
              <a:gd name="connsiteY4" fmla="*/ 0 h 4889500"/>
              <a:gd name="connsiteX5" fmla="*/ 2599328 w 11815128"/>
              <a:gd name="connsiteY5" fmla="*/ 0 h 4889500"/>
              <a:gd name="connsiteX6" fmla="*/ 3190085 w 11815128"/>
              <a:gd name="connsiteY6" fmla="*/ 0 h 4889500"/>
              <a:gd name="connsiteX7" fmla="*/ 3898992 w 11815128"/>
              <a:gd name="connsiteY7" fmla="*/ 0 h 4889500"/>
              <a:gd name="connsiteX8" fmla="*/ 4371597 w 11815128"/>
              <a:gd name="connsiteY8" fmla="*/ 0 h 4889500"/>
              <a:gd name="connsiteX9" fmla="*/ 4607900 w 11815128"/>
              <a:gd name="connsiteY9" fmla="*/ 0 h 4889500"/>
              <a:gd name="connsiteX10" fmla="*/ 5434959 w 11815128"/>
              <a:gd name="connsiteY10" fmla="*/ 0 h 4889500"/>
              <a:gd name="connsiteX11" fmla="*/ 6025715 w 11815128"/>
              <a:gd name="connsiteY11" fmla="*/ 0 h 4889500"/>
              <a:gd name="connsiteX12" fmla="*/ 6734623 w 11815128"/>
              <a:gd name="connsiteY12" fmla="*/ 0 h 4889500"/>
              <a:gd name="connsiteX13" fmla="*/ 7561682 w 11815128"/>
              <a:gd name="connsiteY13" fmla="*/ 0 h 4889500"/>
              <a:gd name="connsiteX14" fmla="*/ 8388741 w 11815128"/>
              <a:gd name="connsiteY14" fmla="*/ 0 h 4889500"/>
              <a:gd name="connsiteX15" fmla="*/ 9215800 w 11815128"/>
              <a:gd name="connsiteY15" fmla="*/ 0 h 4889500"/>
              <a:gd name="connsiteX16" fmla="*/ 9806556 w 11815128"/>
              <a:gd name="connsiteY16" fmla="*/ 0 h 4889500"/>
              <a:gd name="connsiteX17" fmla="*/ 10042859 w 11815128"/>
              <a:gd name="connsiteY17" fmla="*/ 0 h 4889500"/>
              <a:gd name="connsiteX18" fmla="*/ 10869918 w 11815128"/>
              <a:gd name="connsiteY18" fmla="*/ 0 h 4889500"/>
              <a:gd name="connsiteX19" fmla="*/ 11815128 w 11815128"/>
              <a:gd name="connsiteY19" fmla="*/ 0 h 4889500"/>
              <a:gd name="connsiteX20" fmla="*/ 11815128 w 11815128"/>
              <a:gd name="connsiteY20" fmla="*/ 641068 h 4889500"/>
              <a:gd name="connsiteX21" fmla="*/ 11815128 w 11815128"/>
              <a:gd name="connsiteY21" fmla="*/ 1282136 h 4889500"/>
              <a:gd name="connsiteX22" fmla="*/ 11815128 w 11815128"/>
              <a:gd name="connsiteY22" fmla="*/ 1678728 h 4889500"/>
              <a:gd name="connsiteX23" fmla="*/ 11815128 w 11815128"/>
              <a:gd name="connsiteY23" fmla="*/ 2124216 h 4889500"/>
              <a:gd name="connsiteX24" fmla="*/ 11815128 w 11815128"/>
              <a:gd name="connsiteY24" fmla="*/ 2667494 h 4889500"/>
              <a:gd name="connsiteX25" fmla="*/ 11815128 w 11815128"/>
              <a:gd name="connsiteY25" fmla="*/ 3161877 h 4889500"/>
              <a:gd name="connsiteX26" fmla="*/ 11815128 w 11815128"/>
              <a:gd name="connsiteY26" fmla="*/ 3802944 h 4889500"/>
              <a:gd name="connsiteX27" fmla="*/ 11815128 w 11815128"/>
              <a:gd name="connsiteY27" fmla="*/ 4395117 h 4889500"/>
              <a:gd name="connsiteX28" fmla="*/ 11815128 w 11815128"/>
              <a:gd name="connsiteY28" fmla="*/ 4889500 h 4889500"/>
              <a:gd name="connsiteX29" fmla="*/ 11578825 w 11815128"/>
              <a:gd name="connsiteY29" fmla="*/ 4889500 h 4889500"/>
              <a:gd name="connsiteX30" fmla="*/ 10751766 w 11815128"/>
              <a:gd name="connsiteY30" fmla="*/ 4889500 h 4889500"/>
              <a:gd name="connsiteX31" fmla="*/ 10279161 w 11815128"/>
              <a:gd name="connsiteY31" fmla="*/ 4889500 h 4889500"/>
              <a:gd name="connsiteX32" fmla="*/ 9806556 w 11815128"/>
              <a:gd name="connsiteY32" fmla="*/ 4889500 h 4889500"/>
              <a:gd name="connsiteX33" fmla="*/ 9333951 w 11815128"/>
              <a:gd name="connsiteY33" fmla="*/ 4889500 h 4889500"/>
              <a:gd name="connsiteX34" fmla="*/ 8743195 w 11815128"/>
              <a:gd name="connsiteY34" fmla="*/ 4889500 h 4889500"/>
              <a:gd name="connsiteX35" fmla="*/ 8152438 w 11815128"/>
              <a:gd name="connsiteY35" fmla="*/ 4889500 h 4889500"/>
              <a:gd name="connsiteX36" fmla="*/ 7797984 w 11815128"/>
              <a:gd name="connsiteY36" fmla="*/ 4889500 h 4889500"/>
              <a:gd name="connsiteX37" fmla="*/ 7561682 w 11815128"/>
              <a:gd name="connsiteY37" fmla="*/ 4889500 h 4889500"/>
              <a:gd name="connsiteX38" fmla="*/ 7325379 w 11815128"/>
              <a:gd name="connsiteY38" fmla="*/ 4889500 h 4889500"/>
              <a:gd name="connsiteX39" fmla="*/ 6970926 w 11815128"/>
              <a:gd name="connsiteY39" fmla="*/ 4889500 h 4889500"/>
              <a:gd name="connsiteX40" fmla="*/ 6498320 w 11815128"/>
              <a:gd name="connsiteY40" fmla="*/ 4889500 h 4889500"/>
              <a:gd name="connsiteX41" fmla="*/ 5789413 w 11815128"/>
              <a:gd name="connsiteY41" fmla="*/ 4889500 h 4889500"/>
              <a:gd name="connsiteX42" fmla="*/ 4962354 w 11815128"/>
              <a:gd name="connsiteY42" fmla="*/ 4889500 h 4889500"/>
              <a:gd name="connsiteX43" fmla="*/ 4726051 w 11815128"/>
              <a:gd name="connsiteY43" fmla="*/ 4889500 h 4889500"/>
              <a:gd name="connsiteX44" fmla="*/ 4489749 w 11815128"/>
              <a:gd name="connsiteY44" fmla="*/ 4889500 h 4889500"/>
              <a:gd name="connsiteX45" fmla="*/ 3662690 w 11815128"/>
              <a:gd name="connsiteY45" fmla="*/ 4889500 h 4889500"/>
              <a:gd name="connsiteX46" fmla="*/ 2835631 w 11815128"/>
              <a:gd name="connsiteY46" fmla="*/ 4889500 h 4889500"/>
              <a:gd name="connsiteX47" fmla="*/ 2481177 w 11815128"/>
              <a:gd name="connsiteY47" fmla="*/ 4889500 h 4889500"/>
              <a:gd name="connsiteX48" fmla="*/ 1772269 w 11815128"/>
              <a:gd name="connsiteY48" fmla="*/ 4889500 h 4889500"/>
              <a:gd name="connsiteX49" fmla="*/ 1299664 w 11815128"/>
              <a:gd name="connsiteY49" fmla="*/ 4889500 h 4889500"/>
              <a:gd name="connsiteX50" fmla="*/ 708908 w 11815128"/>
              <a:gd name="connsiteY50" fmla="*/ 4889500 h 4889500"/>
              <a:gd name="connsiteX51" fmla="*/ 0 w 11815128"/>
              <a:gd name="connsiteY51" fmla="*/ 4889500 h 4889500"/>
              <a:gd name="connsiteX52" fmla="*/ 0 w 11815128"/>
              <a:gd name="connsiteY52" fmla="*/ 4492907 h 4889500"/>
              <a:gd name="connsiteX53" fmla="*/ 0 w 11815128"/>
              <a:gd name="connsiteY53" fmla="*/ 3851839 h 4889500"/>
              <a:gd name="connsiteX54" fmla="*/ 0 w 11815128"/>
              <a:gd name="connsiteY54" fmla="*/ 3455247 h 4889500"/>
              <a:gd name="connsiteX55" fmla="*/ 0 w 11815128"/>
              <a:gd name="connsiteY55" fmla="*/ 3009759 h 4889500"/>
              <a:gd name="connsiteX56" fmla="*/ 0 w 11815128"/>
              <a:gd name="connsiteY56" fmla="*/ 2515376 h 4889500"/>
              <a:gd name="connsiteX57" fmla="*/ 0 w 11815128"/>
              <a:gd name="connsiteY57" fmla="*/ 2118783 h 4889500"/>
              <a:gd name="connsiteX58" fmla="*/ 0 w 11815128"/>
              <a:gd name="connsiteY58" fmla="*/ 1624401 h 4889500"/>
              <a:gd name="connsiteX59" fmla="*/ 0 w 11815128"/>
              <a:gd name="connsiteY59" fmla="*/ 983333 h 4889500"/>
              <a:gd name="connsiteX60" fmla="*/ 0 w 11815128"/>
              <a:gd name="connsiteY60" fmla="*/ 586740 h 4889500"/>
              <a:gd name="connsiteX61" fmla="*/ 0 w 11815128"/>
              <a:gd name="connsiteY61"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815128" h="4889500" fill="none" extrusionOk="0">
                <a:moveTo>
                  <a:pt x="0" y="0"/>
                </a:moveTo>
                <a:cubicBezTo>
                  <a:pt x="269037" y="-24826"/>
                  <a:pt x="418238" y="24856"/>
                  <a:pt x="708908" y="0"/>
                </a:cubicBezTo>
                <a:cubicBezTo>
                  <a:pt x="999578" y="-24856"/>
                  <a:pt x="995219" y="43954"/>
                  <a:pt x="1181513" y="0"/>
                </a:cubicBezTo>
                <a:cubicBezTo>
                  <a:pt x="1367807" y="-43954"/>
                  <a:pt x="1528250" y="37865"/>
                  <a:pt x="1772269" y="0"/>
                </a:cubicBezTo>
                <a:cubicBezTo>
                  <a:pt x="2016288" y="-37865"/>
                  <a:pt x="2114569" y="8336"/>
                  <a:pt x="2363026" y="0"/>
                </a:cubicBezTo>
                <a:cubicBezTo>
                  <a:pt x="2611483" y="-8336"/>
                  <a:pt x="2533959" y="19743"/>
                  <a:pt x="2599328" y="0"/>
                </a:cubicBezTo>
                <a:cubicBezTo>
                  <a:pt x="2664697" y="-19743"/>
                  <a:pt x="2985076" y="69124"/>
                  <a:pt x="3190085" y="0"/>
                </a:cubicBezTo>
                <a:cubicBezTo>
                  <a:pt x="3395094" y="-69124"/>
                  <a:pt x="3616793" y="30441"/>
                  <a:pt x="3898992" y="0"/>
                </a:cubicBezTo>
                <a:cubicBezTo>
                  <a:pt x="4181191" y="-30441"/>
                  <a:pt x="4171594" y="52349"/>
                  <a:pt x="4371597" y="0"/>
                </a:cubicBezTo>
                <a:cubicBezTo>
                  <a:pt x="4571600" y="-52349"/>
                  <a:pt x="4512456" y="21710"/>
                  <a:pt x="4607900" y="0"/>
                </a:cubicBezTo>
                <a:cubicBezTo>
                  <a:pt x="4703344" y="-21710"/>
                  <a:pt x="5232304" y="17112"/>
                  <a:pt x="5434959" y="0"/>
                </a:cubicBezTo>
                <a:cubicBezTo>
                  <a:pt x="5637614" y="-17112"/>
                  <a:pt x="5763043" y="6702"/>
                  <a:pt x="6025715" y="0"/>
                </a:cubicBezTo>
                <a:cubicBezTo>
                  <a:pt x="6288387" y="-6702"/>
                  <a:pt x="6589030" y="15647"/>
                  <a:pt x="6734623" y="0"/>
                </a:cubicBezTo>
                <a:cubicBezTo>
                  <a:pt x="6880216" y="-15647"/>
                  <a:pt x="7181772" y="82207"/>
                  <a:pt x="7561682" y="0"/>
                </a:cubicBezTo>
                <a:cubicBezTo>
                  <a:pt x="7941592" y="-82207"/>
                  <a:pt x="8043200" y="72565"/>
                  <a:pt x="8388741" y="0"/>
                </a:cubicBezTo>
                <a:cubicBezTo>
                  <a:pt x="8734282" y="-72565"/>
                  <a:pt x="8874232" y="76993"/>
                  <a:pt x="9215800" y="0"/>
                </a:cubicBezTo>
                <a:cubicBezTo>
                  <a:pt x="9557368" y="-76993"/>
                  <a:pt x="9659422" y="47412"/>
                  <a:pt x="9806556" y="0"/>
                </a:cubicBezTo>
                <a:cubicBezTo>
                  <a:pt x="9953690" y="-47412"/>
                  <a:pt x="9940454" y="7396"/>
                  <a:pt x="10042859" y="0"/>
                </a:cubicBezTo>
                <a:cubicBezTo>
                  <a:pt x="10145264" y="-7396"/>
                  <a:pt x="10521240" y="40655"/>
                  <a:pt x="10869918" y="0"/>
                </a:cubicBezTo>
                <a:cubicBezTo>
                  <a:pt x="11218596" y="-40655"/>
                  <a:pt x="11470404" y="108938"/>
                  <a:pt x="11815128" y="0"/>
                </a:cubicBezTo>
                <a:cubicBezTo>
                  <a:pt x="11866208" y="148151"/>
                  <a:pt x="11778593" y="408124"/>
                  <a:pt x="11815128" y="641068"/>
                </a:cubicBezTo>
                <a:cubicBezTo>
                  <a:pt x="11851663" y="874012"/>
                  <a:pt x="11786926" y="1033257"/>
                  <a:pt x="11815128" y="1282136"/>
                </a:cubicBezTo>
                <a:cubicBezTo>
                  <a:pt x="11843330" y="1531015"/>
                  <a:pt x="11805553" y="1535674"/>
                  <a:pt x="11815128" y="1678728"/>
                </a:cubicBezTo>
                <a:cubicBezTo>
                  <a:pt x="11824703" y="1821782"/>
                  <a:pt x="11797603" y="1930750"/>
                  <a:pt x="11815128" y="2124216"/>
                </a:cubicBezTo>
                <a:cubicBezTo>
                  <a:pt x="11832653" y="2317682"/>
                  <a:pt x="11782938" y="2412128"/>
                  <a:pt x="11815128" y="2667494"/>
                </a:cubicBezTo>
                <a:cubicBezTo>
                  <a:pt x="11847318" y="2922860"/>
                  <a:pt x="11765727" y="2980582"/>
                  <a:pt x="11815128" y="3161877"/>
                </a:cubicBezTo>
                <a:cubicBezTo>
                  <a:pt x="11864529" y="3343172"/>
                  <a:pt x="11753522" y="3672401"/>
                  <a:pt x="11815128" y="3802944"/>
                </a:cubicBezTo>
                <a:cubicBezTo>
                  <a:pt x="11876734" y="3933487"/>
                  <a:pt x="11798223" y="4112391"/>
                  <a:pt x="11815128" y="4395117"/>
                </a:cubicBezTo>
                <a:cubicBezTo>
                  <a:pt x="11832033" y="4677843"/>
                  <a:pt x="11762658" y="4721456"/>
                  <a:pt x="11815128" y="4889500"/>
                </a:cubicBezTo>
                <a:cubicBezTo>
                  <a:pt x="11735316" y="4896936"/>
                  <a:pt x="11664144" y="4885910"/>
                  <a:pt x="11578825" y="4889500"/>
                </a:cubicBezTo>
                <a:cubicBezTo>
                  <a:pt x="11493506" y="4893090"/>
                  <a:pt x="11016302" y="4810730"/>
                  <a:pt x="10751766" y="4889500"/>
                </a:cubicBezTo>
                <a:cubicBezTo>
                  <a:pt x="10487230" y="4968270"/>
                  <a:pt x="10465776" y="4856014"/>
                  <a:pt x="10279161" y="4889500"/>
                </a:cubicBezTo>
                <a:cubicBezTo>
                  <a:pt x="10092546" y="4922986"/>
                  <a:pt x="9959048" y="4868098"/>
                  <a:pt x="9806556" y="4889500"/>
                </a:cubicBezTo>
                <a:cubicBezTo>
                  <a:pt x="9654065" y="4910902"/>
                  <a:pt x="9481152" y="4870845"/>
                  <a:pt x="9333951" y="4889500"/>
                </a:cubicBezTo>
                <a:cubicBezTo>
                  <a:pt x="9186750" y="4908155"/>
                  <a:pt x="8863071" y="4888671"/>
                  <a:pt x="8743195" y="4889500"/>
                </a:cubicBezTo>
                <a:cubicBezTo>
                  <a:pt x="8623319" y="4890329"/>
                  <a:pt x="8320467" y="4842030"/>
                  <a:pt x="8152438" y="4889500"/>
                </a:cubicBezTo>
                <a:cubicBezTo>
                  <a:pt x="7984409" y="4936970"/>
                  <a:pt x="7972265" y="4875304"/>
                  <a:pt x="7797984" y="4889500"/>
                </a:cubicBezTo>
                <a:cubicBezTo>
                  <a:pt x="7623703" y="4903696"/>
                  <a:pt x="7670257" y="4862354"/>
                  <a:pt x="7561682" y="4889500"/>
                </a:cubicBezTo>
                <a:cubicBezTo>
                  <a:pt x="7453107" y="4916646"/>
                  <a:pt x="7429170" y="4881616"/>
                  <a:pt x="7325379" y="4889500"/>
                </a:cubicBezTo>
                <a:cubicBezTo>
                  <a:pt x="7221588" y="4897384"/>
                  <a:pt x="7109865" y="4882837"/>
                  <a:pt x="6970926" y="4889500"/>
                </a:cubicBezTo>
                <a:cubicBezTo>
                  <a:pt x="6831987" y="4896163"/>
                  <a:pt x="6635721" y="4860494"/>
                  <a:pt x="6498320" y="4889500"/>
                </a:cubicBezTo>
                <a:cubicBezTo>
                  <a:pt x="6360919" y="4918506"/>
                  <a:pt x="5987725" y="4814793"/>
                  <a:pt x="5789413" y="4889500"/>
                </a:cubicBezTo>
                <a:cubicBezTo>
                  <a:pt x="5591101" y="4964207"/>
                  <a:pt x="5375175" y="4805263"/>
                  <a:pt x="4962354" y="4889500"/>
                </a:cubicBezTo>
                <a:cubicBezTo>
                  <a:pt x="4549533" y="4973737"/>
                  <a:pt x="4843166" y="4871826"/>
                  <a:pt x="4726051" y="4889500"/>
                </a:cubicBezTo>
                <a:cubicBezTo>
                  <a:pt x="4608936" y="4907174"/>
                  <a:pt x="4573569" y="4867446"/>
                  <a:pt x="4489749" y="4889500"/>
                </a:cubicBezTo>
                <a:cubicBezTo>
                  <a:pt x="4405929" y="4911554"/>
                  <a:pt x="3934406" y="4882240"/>
                  <a:pt x="3662690" y="4889500"/>
                </a:cubicBezTo>
                <a:cubicBezTo>
                  <a:pt x="3390974" y="4896760"/>
                  <a:pt x="3096468" y="4791206"/>
                  <a:pt x="2835631" y="4889500"/>
                </a:cubicBezTo>
                <a:cubicBezTo>
                  <a:pt x="2574794" y="4987794"/>
                  <a:pt x="2633957" y="4859626"/>
                  <a:pt x="2481177" y="4889500"/>
                </a:cubicBezTo>
                <a:cubicBezTo>
                  <a:pt x="2328397" y="4919374"/>
                  <a:pt x="2002543" y="4874435"/>
                  <a:pt x="1772269" y="4889500"/>
                </a:cubicBezTo>
                <a:cubicBezTo>
                  <a:pt x="1541995" y="4904565"/>
                  <a:pt x="1437437" y="4843748"/>
                  <a:pt x="1299664" y="4889500"/>
                </a:cubicBezTo>
                <a:cubicBezTo>
                  <a:pt x="1161891" y="4935252"/>
                  <a:pt x="972637" y="4849168"/>
                  <a:pt x="708908" y="4889500"/>
                </a:cubicBezTo>
                <a:cubicBezTo>
                  <a:pt x="445179" y="4929832"/>
                  <a:pt x="235807" y="4810560"/>
                  <a:pt x="0" y="4889500"/>
                </a:cubicBezTo>
                <a:cubicBezTo>
                  <a:pt x="-3010" y="4721183"/>
                  <a:pt x="19048" y="4691142"/>
                  <a:pt x="0" y="4492907"/>
                </a:cubicBezTo>
                <a:cubicBezTo>
                  <a:pt x="-19048" y="4294672"/>
                  <a:pt x="12986" y="4059580"/>
                  <a:pt x="0" y="3851839"/>
                </a:cubicBezTo>
                <a:cubicBezTo>
                  <a:pt x="-12986" y="3644098"/>
                  <a:pt x="19833" y="3575773"/>
                  <a:pt x="0" y="3455247"/>
                </a:cubicBezTo>
                <a:cubicBezTo>
                  <a:pt x="-19833" y="3334721"/>
                  <a:pt x="52057" y="3140182"/>
                  <a:pt x="0" y="3009759"/>
                </a:cubicBezTo>
                <a:cubicBezTo>
                  <a:pt x="-52057" y="2879336"/>
                  <a:pt x="46111" y="2701374"/>
                  <a:pt x="0" y="2515376"/>
                </a:cubicBezTo>
                <a:cubicBezTo>
                  <a:pt x="-46111" y="2329378"/>
                  <a:pt x="32687" y="2217400"/>
                  <a:pt x="0" y="2118783"/>
                </a:cubicBezTo>
                <a:cubicBezTo>
                  <a:pt x="-32687" y="2020166"/>
                  <a:pt x="20890" y="1770463"/>
                  <a:pt x="0" y="1624401"/>
                </a:cubicBezTo>
                <a:cubicBezTo>
                  <a:pt x="-20890" y="1478339"/>
                  <a:pt x="61857" y="1150961"/>
                  <a:pt x="0" y="983333"/>
                </a:cubicBezTo>
                <a:cubicBezTo>
                  <a:pt x="-61857" y="815705"/>
                  <a:pt x="2330" y="743441"/>
                  <a:pt x="0" y="586740"/>
                </a:cubicBezTo>
                <a:cubicBezTo>
                  <a:pt x="-2330" y="430039"/>
                  <a:pt x="34390" y="211046"/>
                  <a:pt x="0" y="0"/>
                </a:cubicBezTo>
                <a:close/>
              </a:path>
              <a:path w="11815128" h="4889500" stroke="0" extrusionOk="0">
                <a:moveTo>
                  <a:pt x="0" y="0"/>
                </a:moveTo>
                <a:cubicBezTo>
                  <a:pt x="49894" y="-28109"/>
                  <a:pt x="143713" y="3740"/>
                  <a:pt x="236303" y="0"/>
                </a:cubicBezTo>
                <a:cubicBezTo>
                  <a:pt x="328893" y="-3740"/>
                  <a:pt x="548473" y="45281"/>
                  <a:pt x="708908" y="0"/>
                </a:cubicBezTo>
                <a:cubicBezTo>
                  <a:pt x="869343" y="-45281"/>
                  <a:pt x="1053873" y="37396"/>
                  <a:pt x="1181513" y="0"/>
                </a:cubicBezTo>
                <a:cubicBezTo>
                  <a:pt x="1309154" y="-37396"/>
                  <a:pt x="1397131" y="23808"/>
                  <a:pt x="1535967" y="0"/>
                </a:cubicBezTo>
                <a:cubicBezTo>
                  <a:pt x="1674803" y="-23808"/>
                  <a:pt x="1719009" y="12774"/>
                  <a:pt x="1772269" y="0"/>
                </a:cubicBezTo>
                <a:cubicBezTo>
                  <a:pt x="1825529" y="-12774"/>
                  <a:pt x="1987583" y="4211"/>
                  <a:pt x="2126723" y="0"/>
                </a:cubicBezTo>
                <a:cubicBezTo>
                  <a:pt x="2265863" y="-4211"/>
                  <a:pt x="2598587" y="21945"/>
                  <a:pt x="2953782" y="0"/>
                </a:cubicBezTo>
                <a:cubicBezTo>
                  <a:pt x="3308977" y="-21945"/>
                  <a:pt x="3206959" y="12771"/>
                  <a:pt x="3308236" y="0"/>
                </a:cubicBezTo>
                <a:cubicBezTo>
                  <a:pt x="3409513" y="-12771"/>
                  <a:pt x="3652933" y="13487"/>
                  <a:pt x="3898992" y="0"/>
                </a:cubicBezTo>
                <a:cubicBezTo>
                  <a:pt x="4145051" y="-13487"/>
                  <a:pt x="4363819" y="4180"/>
                  <a:pt x="4607900" y="0"/>
                </a:cubicBezTo>
                <a:cubicBezTo>
                  <a:pt x="4851981" y="-4180"/>
                  <a:pt x="5226305" y="67216"/>
                  <a:pt x="5434959" y="0"/>
                </a:cubicBezTo>
                <a:cubicBezTo>
                  <a:pt x="5643613" y="-67216"/>
                  <a:pt x="5895636" y="1211"/>
                  <a:pt x="6262018" y="0"/>
                </a:cubicBezTo>
                <a:cubicBezTo>
                  <a:pt x="6628400" y="-1211"/>
                  <a:pt x="6825543" y="61334"/>
                  <a:pt x="6970926" y="0"/>
                </a:cubicBezTo>
                <a:cubicBezTo>
                  <a:pt x="7116309" y="-61334"/>
                  <a:pt x="7210726" y="25116"/>
                  <a:pt x="7325379" y="0"/>
                </a:cubicBezTo>
                <a:cubicBezTo>
                  <a:pt x="7440032" y="-25116"/>
                  <a:pt x="7625705" y="27094"/>
                  <a:pt x="7797984" y="0"/>
                </a:cubicBezTo>
                <a:cubicBezTo>
                  <a:pt x="7970264" y="-27094"/>
                  <a:pt x="8155920" y="20232"/>
                  <a:pt x="8506892" y="0"/>
                </a:cubicBezTo>
                <a:cubicBezTo>
                  <a:pt x="8857864" y="-20232"/>
                  <a:pt x="9018173" y="31815"/>
                  <a:pt x="9333951" y="0"/>
                </a:cubicBezTo>
                <a:cubicBezTo>
                  <a:pt x="9649729" y="-31815"/>
                  <a:pt x="9706491" y="27948"/>
                  <a:pt x="9806556" y="0"/>
                </a:cubicBezTo>
                <a:cubicBezTo>
                  <a:pt x="9906622" y="-27948"/>
                  <a:pt x="10174358" y="21652"/>
                  <a:pt x="10397313" y="0"/>
                </a:cubicBezTo>
                <a:cubicBezTo>
                  <a:pt x="10620268" y="-21652"/>
                  <a:pt x="10807273" y="43680"/>
                  <a:pt x="11106220" y="0"/>
                </a:cubicBezTo>
                <a:cubicBezTo>
                  <a:pt x="11405167" y="-43680"/>
                  <a:pt x="11465365" y="12218"/>
                  <a:pt x="11815128" y="0"/>
                </a:cubicBezTo>
                <a:cubicBezTo>
                  <a:pt x="11886810" y="157388"/>
                  <a:pt x="11778104" y="470942"/>
                  <a:pt x="11815128" y="641068"/>
                </a:cubicBezTo>
                <a:cubicBezTo>
                  <a:pt x="11852152" y="811194"/>
                  <a:pt x="11808578" y="1061329"/>
                  <a:pt x="11815128" y="1282136"/>
                </a:cubicBezTo>
                <a:cubicBezTo>
                  <a:pt x="11821678" y="1502943"/>
                  <a:pt x="11795033" y="1699232"/>
                  <a:pt x="11815128" y="1874308"/>
                </a:cubicBezTo>
                <a:cubicBezTo>
                  <a:pt x="11835223" y="2049384"/>
                  <a:pt x="11789215" y="2363711"/>
                  <a:pt x="11815128" y="2515376"/>
                </a:cubicBezTo>
                <a:cubicBezTo>
                  <a:pt x="11841041" y="2667041"/>
                  <a:pt x="11778144" y="2902783"/>
                  <a:pt x="11815128" y="3156444"/>
                </a:cubicBezTo>
                <a:cubicBezTo>
                  <a:pt x="11852112" y="3410105"/>
                  <a:pt x="11805438" y="3429807"/>
                  <a:pt x="11815128" y="3650827"/>
                </a:cubicBezTo>
                <a:cubicBezTo>
                  <a:pt x="11824818" y="3871847"/>
                  <a:pt x="11810947" y="4102615"/>
                  <a:pt x="11815128" y="4291894"/>
                </a:cubicBezTo>
                <a:cubicBezTo>
                  <a:pt x="11819309" y="4481173"/>
                  <a:pt x="11809023" y="4607644"/>
                  <a:pt x="11815128" y="4889500"/>
                </a:cubicBezTo>
                <a:cubicBezTo>
                  <a:pt x="11699523" y="4937982"/>
                  <a:pt x="11546524" y="4851622"/>
                  <a:pt x="11342523" y="4889500"/>
                </a:cubicBezTo>
                <a:cubicBezTo>
                  <a:pt x="11138522" y="4927378"/>
                  <a:pt x="11002234" y="4858249"/>
                  <a:pt x="10869918" y="4889500"/>
                </a:cubicBezTo>
                <a:cubicBezTo>
                  <a:pt x="10737602" y="4920751"/>
                  <a:pt x="10681805" y="4888121"/>
                  <a:pt x="10633615" y="4889500"/>
                </a:cubicBezTo>
                <a:cubicBezTo>
                  <a:pt x="10585425" y="4890879"/>
                  <a:pt x="10131810" y="4838102"/>
                  <a:pt x="9806556" y="4889500"/>
                </a:cubicBezTo>
                <a:cubicBezTo>
                  <a:pt x="9481302" y="4940898"/>
                  <a:pt x="9416188" y="4882123"/>
                  <a:pt x="9215800" y="4889500"/>
                </a:cubicBezTo>
                <a:cubicBezTo>
                  <a:pt x="9015412" y="4896877"/>
                  <a:pt x="9060286" y="4871486"/>
                  <a:pt x="8979497" y="4889500"/>
                </a:cubicBezTo>
                <a:cubicBezTo>
                  <a:pt x="8898708" y="4907514"/>
                  <a:pt x="8564023" y="4875671"/>
                  <a:pt x="8388741" y="4889500"/>
                </a:cubicBezTo>
                <a:cubicBezTo>
                  <a:pt x="8213459" y="4903329"/>
                  <a:pt x="7945248" y="4850387"/>
                  <a:pt x="7797984" y="4889500"/>
                </a:cubicBezTo>
                <a:cubicBezTo>
                  <a:pt x="7650720" y="4928613"/>
                  <a:pt x="7356326" y="4852805"/>
                  <a:pt x="7089077" y="4889500"/>
                </a:cubicBezTo>
                <a:cubicBezTo>
                  <a:pt x="6821828" y="4926195"/>
                  <a:pt x="6939373" y="4867225"/>
                  <a:pt x="6852774" y="4889500"/>
                </a:cubicBezTo>
                <a:cubicBezTo>
                  <a:pt x="6766175" y="4911775"/>
                  <a:pt x="6540376" y="4849810"/>
                  <a:pt x="6380169" y="4889500"/>
                </a:cubicBezTo>
                <a:cubicBezTo>
                  <a:pt x="6219963" y="4929190"/>
                  <a:pt x="5923454" y="4812274"/>
                  <a:pt x="5671261" y="4889500"/>
                </a:cubicBezTo>
                <a:cubicBezTo>
                  <a:pt x="5419068" y="4966726"/>
                  <a:pt x="5520918" y="4872117"/>
                  <a:pt x="5434959" y="4889500"/>
                </a:cubicBezTo>
                <a:cubicBezTo>
                  <a:pt x="5349000" y="4906883"/>
                  <a:pt x="5070760" y="4837901"/>
                  <a:pt x="4962354" y="4889500"/>
                </a:cubicBezTo>
                <a:cubicBezTo>
                  <a:pt x="4853949" y="4941099"/>
                  <a:pt x="4659548" y="4866077"/>
                  <a:pt x="4371597" y="4889500"/>
                </a:cubicBezTo>
                <a:cubicBezTo>
                  <a:pt x="4083646" y="4912923"/>
                  <a:pt x="3820681" y="4869703"/>
                  <a:pt x="3544538" y="4889500"/>
                </a:cubicBezTo>
                <a:cubicBezTo>
                  <a:pt x="3268395" y="4909297"/>
                  <a:pt x="2884597" y="4882071"/>
                  <a:pt x="2717479" y="4889500"/>
                </a:cubicBezTo>
                <a:cubicBezTo>
                  <a:pt x="2550361" y="4896929"/>
                  <a:pt x="2075807" y="4866902"/>
                  <a:pt x="1890420" y="4889500"/>
                </a:cubicBezTo>
                <a:cubicBezTo>
                  <a:pt x="1705033" y="4912098"/>
                  <a:pt x="1576973" y="4857671"/>
                  <a:pt x="1299664" y="4889500"/>
                </a:cubicBezTo>
                <a:cubicBezTo>
                  <a:pt x="1022355" y="4921329"/>
                  <a:pt x="939985" y="4861564"/>
                  <a:pt x="827059" y="4889500"/>
                </a:cubicBezTo>
                <a:cubicBezTo>
                  <a:pt x="714133" y="4917436"/>
                  <a:pt x="673391" y="4883107"/>
                  <a:pt x="590756" y="4889500"/>
                </a:cubicBezTo>
                <a:cubicBezTo>
                  <a:pt x="508121" y="4895893"/>
                  <a:pt x="223111" y="4839594"/>
                  <a:pt x="0" y="4889500"/>
                </a:cubicBezTo>
                <a:cubicBezTo>
                  <a:pt x="-36278" y="4718901"/>
                  <a:pt x="34085" y="4542284"/>
                  <a:pt x="0" y="4346222"/>
                </a:cubicBezTo>
                <a:cubicBezTo>
                  <a:pt x="-34085" y="4150160"/>
                  <a:pt x="47521" y="3950219"/>
                  <a:pt x="0" y="3754049"/>
                </a:cubicBezTo>
                <a:cubicBezTo>
                  <a:pt x="-47521" y="3557879"/>
                  <a:pt x="41157" y="3487387"/>
                  <a:pt x="0" y="3308562"/>
                </a:cubicBezTo>
                <a:cubicBezTo>
                  <a:pt x="-41157" y="3129737"/>
                  <a:pt x="3001" y="3048152"/>
                  <a:pt x="0" y="2814179"/>
                </a:cubicBezTo>
                <a:cubicBezTo>
                  <a:pt x="-3001" y="2580206"/>
                  <a:pt x="34288" y="2454448"/>
                  <a:pt x="0" y="2319796"/>
                </a:cubicBezTo>
                <a:cubicBezTo>
                  <a:pt x="-34288" y="2185144"/>
                  <a:pt x="34559" y="1965799"/>
                  <a:pt x="0" y="1874308"/>
                </a:cubicBezTo>
                <a:cubicBezTo>
                  <a:pt x="-34559" y="1782817"/>
                  <a:pt x="28531" y="1557044"/>
                  <a:pt x="0" y="1379926"/>
                </a:cubicBezTo>
                <a:cubicBezTo>
                  <a:pt x="-28531" y="1202808"/>
                  <a:pt x="45134" y="924939"/>
                  <a:pt x="0" y="738858"/>
                </a:cubicBezTo>
                <a:cubicBezTo>
                  <a:pt x="-45134" y="552777"/>
                  <a:pt x="9059" y="18154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indent="-285750" algn="r" rtl="1">
              <a:lnSpc>
                <a:spcPct val="150000"/>
              </a:lnSpc>
              <a:spcBef>
                <a:spcPts val="0"/>
              </a:spcBef>
              <a:spcAft>
                <a:spcPts val="1000"/>
              </a:spcAft>
              <a:buFont typeface="Arial" panose="020B0604020202020204" pitchFamily="34" charset="0"/>
              <a:buChar char="•"/>
            </a:pPr>
            <a:r>
              <a:rPr lang="ar-IQ" sz="2000" b="1" dirty="0">
                <a:solidFill>
                  <a:srgbClr val="3B3838"/>
                </a:solidFill>
                <a:effectLst/>
                <a:latin typeface="El Messiri" pitchFamily="2" charset="-78"/>
                <a:ea typeface="Calibri" panose="020F0502020204030204" pitchFamily="34" charset="0"/>
                <a:cs typeface="El Messiri" pitchFamily="2" charset="-78"/>
              </a:rPr>
              <a:t>تسجيل المعلومات التي تؤخذ من المصادر ان كانت فكرة او نصاً .</a:t>
            </a:r>
            <a:endParaRPr lang="fr-FR" sz="2000" b="1" dirty="0">
              <a:solidFill>
                <a:srgbClr val="3B3838"/>
              </a:solidFill>
              <a:effectLst/>
              <a:latin typeface="El Messiri" pitchFamily="2" charset="-78"/>
              <a:ea typeface="Calibri" panose="020F0502020204030204" pitchFamily="34" charset="0"/>
              <a:cs typeface="El Messiri" pitchFamily="2" charset="-78"/>
            </a:endParaRPr>
          </a:p>
          <a:p>
            <a:pPr marL="514350" marR="0" indent="-285750" algn="r" rtl="1">
              <a:lnSpc>
                <a:spcPct val="150000"/>
              </a:lnSpc>
              <a:spcBef>
                <a:spcPts val="0"/>
              </a:spcBef>
              <a:spcAft>
                <a:spcPts val="1000"/>
              </a:spcAft>
              <a:buFont typeface="Arial" panose="020B0604020202020204" pitchFamily="34" charset="0"/>
              <a:buChar char="•"/>
            </a:pPr>
            <a:r>
              <a:rPr lang="ar-IQ" sz="2000" b="1" dirty="0">
                <a:solidFill>
                  <a:srgbClr val="3B3838"/>
                </a:solidFill>
                <a:effectLst/>
                <a:latin typeface="El Messiri" pitchFamily="2" charset="-78"/>
                <a:ea typeface="Calibri" panose="020F0502020204030204" pitchFamily="34" charset="0"/>
                <a:cs typeface="El Messiri" pitchFamily="2" charset="-78"/>
              </a:rPr>
              <a:t>عدم الاستنساخ </a:t>
            </a:r>
            <a:r>
              <a:rPr lang="ar-MA" sz="2000" b="1" dirty="0">
                <a:solidFill>
                  <a:srgbClr val="3B3838"/>
                </a:solidFill>
                <a:effectLst/>
                <a:latin typeface="El Messiri" pitchFamily="2" charset="-78"/>
                <a:ea typeface="Calibri" panose="020F0502020204030204" pitchFamily="34" charset="0"/>
                <a:cs typeface="El Messiri" pitchFamily="2" charset="-78"/>
              </a:rPr>
              <a:t>ا</a:t>
            </a:r>
            <a:r>
              <a:rPr lang="ar-IQ" sz="2000" b="1" dirty="0">
                <a:solidFill>
                  <a:srgbClr val="3B3838"/>
                </a:solidFill>
                <a:effectLst/>
                <a:latin typeface="El Messiri" pitchFamily="2" charset="-78"/>
                <a:ea typeface="Calibri" panose="020F0502020204030204" pitchFamily="34" charset="0"/>
                <a:cs typeface="El Messiri" pitchFamily="2" charset="-78"/>
              </a:rPr>
              <a:t>لمعلومات دون تمييزها وتحديد علاقتها بالبحث ثم مراجعة ما كُتب من المصادر وحذف الاشياء التي ليس لها علاقة بالبحث مع كتابة الملاحظات بشكل واضح فقد يعطل عدم الوضوح الاستمرار في كتابة البحث .</a:t>
            </a:r>
            <a:endParaRPr lang="fr-FR" sz="2000" b="1" dirty="0">
              <a:solidFill>
                <a:srgbClr val="3B3838"/>
              </a:solidFill>
              <a:effectLst/>
              <a:latin typeface="El Messiri" pitchFamily="2" charset="-78"/>
              <a:ea typeface="Calibri" panose="020F0502020204030204" pitchFamily="34" charset="0"/>
              <a:cs typeface="El Messiri" pitchFamily="2" charset="-78"/>
            </a:endParaRPr>
          </a:p>
          <a:p>
            <a:pPr marL="514350" marR="0" indent="-285750" algn="r" rtl="1">
              <a:lnSpc>
                <a:spcPct val="150000"/>
              </a:lnSpc>
              <a:spcBef>
                <a:spcPts val="0"/>
              </a:spcBef>
              <a:spcAft>
                <a:spcPts val="1000"/>
              </a:spcAft>
              <a:buFont typeface="Arial" panose="020B0604020202020204" pitchFamily="34" charset="0"/>
              <a:buChar char="•"/>
            </a:pPr>
            <a:r>
              <a:rPr lang="ar-IQ" sz="2000" b="1" dirty="0">
                <a:solidFill>
                  <a:srgbClr val="3B3838"/>
                </a:solidFill>
                <a:effectLst/>
                <a:latin typeface="El Messiri" pitchFamily="2" charset="-78"/>
                <a:ea typeface="Calibri" panose="020F0502020204030204" pitchFamily="34" charset="0"/>
                <a:cs typeface="El Messiri" pitchFamily="2" charset="-78"/>
              </a:rPr>
              <a:t>عدم اخفاء شخصية الباحث بحيث يقتبس من هذا ويضيع  بين الاقتباس فلا نرى رأيه ونقده وتعليقه .</a:t>
            </a:r>
            <a:endParaRPr lang="fr-FR" sz="2000" b="1" dirty="0">
              <a:solidFill>
                <a:srgbClr val="3B3838"/>
              </a:solidFill>
              <a:effectLst/>
              <a:latin typeface="El Messiri" pitchFamily="2" charset="-78"/>
              <a:ea typeface="Calibri" panose="020F0502020204030204" pitchFamily="34" charset="0"/>
              <a:cs typeface="El Messiri" pitchFamily="2" charset="-78"/>
            </a:endParaRPr>
          </a:p>
          <a:p>
            <a:pPr marL="514350" marR="0" indent="-285750" algn="r" rtl="1">
              <a:lnSpc>
                <a:spcPct val="150000"/>
              </a:lnSpc>
              <a:spcBef>
                <a:spcPts val="0"/>
              </a:spcBef>
              <a:spcAft>
                <a:spcPts val="1000"/>
              </a:spcAft>
              <a:buFont typeface="Arial" panose="020B0604020202020204" pitchFamily="34" charset="0"/>
              <a:buChar char="•"/>
            </a:pPr>
            <a:r>
              <a:rPr lang="ar-IQ" sz="2000" b="1" dirty="0">
                <a:solidFill>
                  <a:srgbClr val="3B3838"/>
                </a:solidFill>
                <a:effectLst/>
                <a:latin typeface="El Messiri" pitchFamily="2" charset="-78"/>
                <a:ea typeface="Calibri" panose="020F0502020204030204" pitchFamily="34" charset="0"/>
                <a:cs typeface="El Messiri" pitchFamily="2" charset="-78"/>
              </a:rPr>
              <a:t>يجوز </a:t>
            </a:r>
            <a:r>
              <a:rPr lang="ar-MA" sz="2000" b="1" dirty="0">
                <a:solidFill>
                  <a:srgbClr val="3B3838"/>
                </a:solidFill>
                <a:effectLst/>
                <a:latin typeface="El Messiri" pitchFamily="2" charset="-78"/>
                <a:ea typeface="Calibri" panose="020F0502020204030204" pitchFamily="34" charset="0"/>
                <a:cs typeface="El Messiri" pitchFamily="2" charset="-78"/>
              </a:rPr>
              <a:t>ل</a:t>
            </a:r>
            <a:r>
              <a:rPr lang="ar-IQ" sz="2000" b="1" dirty="0">
                <a:solidFill>
                  <a:srgbClr val="3B3838"/>
                </a:solidFill>
                <a:effectLst/>
                <a:latin typeface="El Messiri" pitchFamily="2" charset="-78"/>
                <a:ea typeface="Calibri" panose="020F0502020204030204" pitchFamily="34" charset="0"/>
                <a:cs typeface="El Messiri" pitchFamily="2" charset="-78"/>
              </a:rPr>
              <a:t>لباحث حذف كلمة او جملة على ان لايغير الحذف بالمعنى ويوضع بدل الحذف (...) نقاط.</a:t>
            </a:r>
            <a:endParaRPr lang="fr-FR" sz="2000" b="1" dirty="0">
              <a:solidFill>
                <a:srgbClr val="3B3838"/>
              </a:solidFill>
              <a:effectLst/>
              <a:latin typeface="El Messiri" pitchFamily="2" charset="-78"/>
              <a:ea typeface="Calibri" panose="020F0502020204030204" pitchFamily="34" charset="0"/>
              <a:cs typeface="El Messiri" pitchFamily="2" charset="-78"/>
            </a:endParaRPr>
          </a:p>
          <a:p>
            <a:pPr marL="514350" marR="0" indent="-285750" algn="r" rtl="1">
              <a:lnSpc>
                <a:spcPct val="150000"/>
              </a:lnSpc>
              <a:spcBef>
                <a:spcPts val="0"/>
              </a:spcBef>
              <a:spcAft>
                <a:spcPts val="1000"/>
              </a:spcAft>
              <a:buFont typeface="Arial" panose="020B0604020202020204" pitchFamily="34" charset="0"/>
              <a:buChar char="•"/>
            </a:pPr>
            <a:r>
              <a:rPr lang="ar-IQ" sz="2000" b="1" dirty="0">
                <a:solidFill>
                  <a:srgbClr val="3B3838"/>
                </a:solidFill>
                <a:effectLst/>
                <a:latin typeface="El Messiri" pitchFamily="2" charset="-78"/>
                <a:ea typeface="Calibri" panose="020F0502020204030204" pitchFamily="34" charset="0"/>
                <a:cs typeface="El Messiri" pitchFamily="2" charset="-78"/>
              </a:rPr>
              <a:t>يجوز </a:t>
            </a:r>
            <a:r>
              <a:rPr lang="ar-MA" sz="2000" b="1" dirty="0">
                <a:solidFill>
                  <a:srgbClr val="3B3838"/>
                </a:solidFill>
                <a:effectLst/>
                <a:latin typeface="El Messiri" pitchFamily="2" charset="-78"/>
                <a:ea typeface="Calibri" panose="020F0502020204030204" pitchFamily="34" charset="0"/>
                <a:cs typeface="El Messiri" pitchFamily="2" charset="-78"/>
              </a:rPr>
              <a:t>ل</a:t>
            </a:r>
            <a:r>
              <a:rPr lang="ar-IQ" sz="2000" b="1" dirty="0">
                <a:solidFill>
                  <a:srgbClr val="3B3838"/>
                </a:solidFill>
                <a:effectLst/>
                <a:latin typeface="El Messiri" pitchFamily="2" charset="-78"/>
                <a:ea typeface="Calibri" panose="020F0502020204030204" pitchFamily="34" charset="0"/>
                <a:cs typeface="El Messiri" pitchFamily="2" charset="-78"/>
              </a:rPr>
              <a:t>لباحث اضافة داخل الاقتباس على ان يضع ذلك بين قوسين كبيرين [    ] مركبتين .</a:t>
            </a:r>
            <a:endParaRPr lang="fr-FR" sz="2000" b="1" dirty="0">
              <a:solidFill>
                <a:srgbClr val="3B3838"/>
              </a:solidFill>
              <a:effectLst/>
              <a:latin typeface="El Messiri" pitchFamily="2" charset="-78"/>
              <a:ea typeface="Calibri" panose="020F0502020204030204" pitchFamily="34" charset="0"/>
              <a:cs typeface="El Messiri" pitchFamily="2" charset="-78"/>
            </a:endParaRPr>
          </a:p>
        </p:txBody>
      </p:sp>
      <p:sp>
        <p:nvSpPr>
          <p:cNvPr id="19" name="Rectangle 61">
            <a:extLst>
              <a:ext uri="{FF2B5EF4-FFF2-40B4-BE49-F238E27FC236}">
                <a16:creationId xmlns:a16="http://schemas.microsoft.com/office/drawing/2014/main" id="{F3E84EBA-37DF-45DB-8A20-F01D855A2C3B}"/>
              </a:ext>
            </a:extLst>
          </p:cNvPr>
          <p:cNvSpPr/>
          <p:nvPr/>
        </p:nvSpPr>
        <p:spPr>
          <a:xfrm>
            <a:off x="8505821" y="-636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4</a:t>
            </a:r>
            <a:endParaRPr lang="fr-FR" sz="2800" dirty="0">
              <a:solidFill>
                <a:srgbClr val="775A27"/>
              </a:solidFill>
              <a:latin typeface="El Messiri" pitchFamily="2" charset="-78"/>
              <a:cs typeface="El Messiri" pitchFamily="2" charset="-78"/>
            </a:endParaRPr>
          </a:p>
        </p:txBody>
      </p:sp>
      <p:sp>
        <p:nvSpPr>
          <p:cNvPr id="20" name="Rectangle 57">
            <a:extLst>
              <a:ext uri="{FF2B5EF4-FFF2-40B4-BE49-F238E27FC236}">
                <a16:creationId xmlns:a16="http://schemas.microsoft.com/office/drawing/2014/main" id="{EA416DDA-2434-44BF-BCF5-8AC33145518F}"/>
              </a:ext>
            </a:extLst>
          </p:cNvPr>
          <p:cNvSpPr/>
          <p:nvPr/>
        </p:nvSpPr>
        <p:spPr>
          <a:xfrm>
            <a:off x="1" y="-18"/>
            <a:ext cx="27940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6964289 w 8385241"/>
              <a:gd name="connsiteY2" fmla="*/ 74199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6964289" y="74199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أنواع  الإقتباس</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244142022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10</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395677E5-6212-48DE-9E8B-68A1B9215415}"/>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2D16DEC7-B4A2-4F2E-83A7-AFD470E1C879}"/>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6964289 w 8385241"/>
              <a:gd name="connsiteY2" fmla="*/ 74199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6964289" y="74199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أنواع  الإقتباس</a:t>
            </a:r>
            <a:endParaRPr lang="fr-FR" sz="2800" dirty="0">
              <a:latin typeface="Almarai Bold" pitchFamily="2" charset="-78"/>
              <a:ea typeface="Tahoma" panose="020B0604030504040204" pitchFamily="34" charset="0"/>
              <a:cs typeface="Almarai Bold" pitchFamily="2" charset="-78"/>
            </a:endParaRPr>
          </a:p>
        </p:txBody>
      </p:sp>
      <p:sp>
        <p:nvSpPr>
          <p:cNvPr id="16" name="Rectangle 15">
            <a:extLst>
              <a:ext uri="{FF2B5EF4-FFF2-40B4-BE49-F238E27FC236}">
                <a16:creationId xmlns:a16="http://schemas.microsoft.com/office/drawing/2014/main" id="{25F8D50A-4FE4-433C-A731-DEA7127150EC}"/>
              </a:ext>
            </a:extLst>
          </p:cNvPr>
          <p:cNvSpPr/>
          <p:nvPr/>
        </p:nvSpPr>
        <p:spPr>
          <a:xfrm>
            <a:off x="215910" y="1079500"/>
            <a:ext cx="11815128" cy="4889500"/>
          </a:xfrm>
          <a:custGeom>
            <a:avLst/>
            <a:gdLst>
              <a:gd name="connsiteX0" fmla="*/ 0 w 11815128"/>
              <a:gd name="connsiteY0" fmla="*/ 0 h 4889500"/>
              <a:gd name="connsiteX1" fmla="*/ 708908 w 11815128"/>
              <a:gd name="connsiteY1" fmla="*/ 0 h 4889500"/>
              <a:gd name="connsiteX2" fmla="*/ 1181513 w 11815128"/>
              <a:gd name="connsiteY2" fmla="*/ 0 h 4889500"/>
              <a:gd name="connsiteX3" fmla="*/ 1772269 w 11815128"/>
              <a:gd name="connsiteY3" fmla="*/ 0 h 4889500"/>
              <a:gd name="connsiteX4" fmla="*/ 2363026 w 11815128"/>
              <a:gd name="connsiteY4" fmla="*/ 0 h 4889500"/>
              <a:gd name="connsiteX5" fmla="*/ 2599328 w 11815128"/>
              <a:gd name="connsiteY5" fmla="*/ 0 h 4889500"/>
              <a:gd name="connsiteX6" fmla="*/ 3190085 w 11815128"/>
              <a:gd name="connsiteY6" fmla="*/ 0 h 4889500"/>
              <a:gd name="connsiteX7" fmla="*/ 3898992 w 11815128"/>
              <a:gd name="connsiteY7" fmla="*/ 0 h 4889500"/>
              <a:gd name="connsiteX8" fmla="*/ 4371597 w 11815128"/>
              <a:gd name="connsiteY8" fmla="*/ 0 h 4889500"/>
              <a:gd name="connsiteX9" fmla="*/ 4607900 w 11815128"/>
              <a:gd name="connsiteY9" fmla="*/ 0 h 4889500"/>
              <a:gd name="connsiteX10" fmla="*/ 5434959 w 11815128"/>
              <a:gd name="connsiteY10" fmla="*/ 0 h 4889500"/>
              <a:gd name="connsiteX11" fmla="*/ 6025715 w 11815128"/>
              <a:gd name="connsiteY11" fmla="*/ 0 h 4889500"/>
              <a:gd name="connsiteX12" fmla="*/ 6734623 w 11815128"/>
              <a:gd name="connsiteY12" fmla="*/ 0 h 4889500"/>
              <a:gd name="connsiteX13" fmla="*/ 7561682 w 11815128"/>
              <a:gd name="connsiteY13" fmla="*/ 0 h 4889500"/>
              <a:gd name="connsiteX14" fmla="*/ 8388741 w 11815128"/>
              <a:gd name="connsiteY14" fmla="*/ 0 h 4889500"/>
              <a:gd name="connsiteX15" fmla="*/ 9215800 w 11815128"/>
              <a:gd name="connsiteY15" fmla="*/ 0 h 4889500"/>
              <a:gd name="connsiteX16" fmla="*/ 9806556 w 11815128"/>
              <a:gd name="connsiteY16" fmla="*/ 0 h 4889500"/>
              <a:gd name="connsiteX17" fmla="*/ 10042859 w 11815128"/>
              <a:gd name="connsiteY17" fmla="*/ 0 h 4889500"/>
              <a:gd name="connsiteX18" fmla="*/ 10869918 w 11815128"/>
              <a:gd name="connsiteY18" fmla="*/ 0 h 4889500"/>
              <a:gd name="connsiteX19" fmla="*/ 11815128 w 11815128"/>
              <a:gd name="connsiteY19" fmla="*/ 0 h 4889500"/>
              <a:gd name="connsiteX20" fmla="*/ 11815128 w 11815128"/>
              <a:gd name="connsiteY20" fmla="*/ 641068 h 4889500"/>
              <a:gd name="connsiteX21" fmla="*/ 11815128 w 11815128"/>
              <a:gd name="connsiteY21" fmla="*/ 1282136 h 4889500"/>
              <a:gd name="connsiteX22" fmla="*/ 11815128 w 11815128"/>
              <a:gd name="connsiteY22" fmla="*/ 1678728 h 4889500"/>
              <a:gd name="connsiteX23" fmla="*/ 11815128 w 11815128"/>
              <a:gd name="connsiteY23" fmla="*/ 2124216 h 4889500"/>
              <a:gd name="connsiteX24" fmla="*/ 11815128 w 11815128"/>
              <a:gd name="connsiteY24" fmla="*/ 2667494 h 4889500"/>
              <a:gd name="connsiteX25" fmla="*/ 11815128 w 11815128"/>
              <a:gd name="connsiteY25" fmla="*/ 3161877 h 4889500"/>
              <a:gd name="connsiteX26" fmla="*/ 11815128 w 11815128"/>
              <a:gd name="connsiteY26" fmla="*/ 3802944 h 4889500"/>
              <a:gd name="connsiteX27" fmla="*/ 11815128 w 11815128"/>
              <a:gd name="connsiteY27" fmla="*/ 4395117 h 4889500"/>
              <a:gd name="connsiteX28" fmla="*/ 11815128 w 11815128"/>
              <a:gd name="connsiteY28" fmla="*/ 4889500 h 4889500"/>
              <a:gd name="connsiteX29" fmla="*/ 11578825 w 11815128"/>
              <a:gd name="connsiteY29" fmla="*/ 4889500 h 4889500"/>
              <a:gd name="connsiteX30" fmla="*/ 10751766 w 11815128"/>
              <a:gd name="connsiteY30" fmla="*/ 4889500 h 4889500"/>
              <a:gd name="connsiteX31" fmla="*/ 10279161 w 11815128"/>
              <a:gd name="connsiteY31" fmla="*/ 4889500 h 4889500"/>
              <a:gd name="connsiteX32" fmla="*/ 9806556 w 11815128"/>
              <a:gd name="connsiteY32" fmla="*/ 4889500 h 4889500"/>
              <a:gd name="connsiteX33" fmla="*/ 9333951 w 11815128"/>
              <a:gd name="connsiteY33" fmla="*/ 4889500 h 4889500"/>
              <a:gd name="connsiteX34" fmla="*/ 8743195 w 11815128"/>
              <a:gd name="connsiteY34" fmla="*/ 4889500 h 4889500"/>
              <a:gd name="connsiteX35" fmla="*/ 8152438 w 11815128"/>
              <a:gd name="connsiteY35" fmla="*/ 4889500 h 4889500"/>
              <a:gd name="connsiteX36" fmla="*/ 7797984 w 11815128"/>
              <a:gd name="connsiteY36" fmla="*/ 4889500 h 4889500"/>
              <a:gd name="connsiteX37" fmla="*/ 7561682 w 11815128"/>
              <a:gd name="connsiteY37" fmla="*/ 4889500 h 4889500"/>
              <a:gd name="connsiteX38" fmla="*/ 7325379 w 11815128"/>
              <a:gd name="connsiteY38" fmla="*/ 4889500 h 4889500"/>
              <a:gd name="connsiteX39" fmla="*/ 6970926 w 11815128"/>
              <a:gd name="connsiteY39" fmla="*/ 4889500 h 4889500"/>
              <a:gd name="connsiteX40" fmla="*/ 6498320 w 11815128"/>
              <a:gd name="connsiteY40" fmla="*/ 4889500 h 4889500"/>
              <a:gd name="connsiteX41" fmla="*/ 5789413 w 11815128"/>
              <a:gd name="connsiteY41" fmla="*/ 4889500 h 4889500"/>
              <a:gd name="connsiteX42" fmla="*/ 4962354 w 11815128"/>
              <a:gd name="connsiteY42" fmla="*/ 4889500 h 4889500"/>
              <a:gd name="connsiteX43" fmla="*/ 4726051 w 11815128"/>
              <a:gd name="connsiteY43" fmla="*/ 4889500 h 4889500"/>
              <a:gd name="connsiteX44" fmla="*/ 4489749 w 11815128"/>
              <a:gd name="connsiteY44" fmla="*/ 4889500 h 4889500"/>
              <a:gd name="connsiteX45" fmla="*/ 3662690 w 11815128"/>
              <a:gd name="connsiteY45" fmla="*/ 4889500 h 4889500"/>
              <a:gd name="connsiteX46" fmla="*/ 2835631 w 11815128"/>
              <a:gd name="connsiteY46" fmla="*/ 4889500 h 4889500"/>
              <a:gd name="connsiteX47" fmla="*/ 2481177 w 11815128"/>
              <a:gd name="connsiteY47" fmla="*/ 4889500 h 4889500"/>
              <a:gd name="connsiteX48" fmla="*/ 1772269 w 11815128"/>
              <a:gd name="connsiteY48" fmla="*/ 4889500 h 4889500"/>
              <a:gd name="connsiteX49" fmla="*/ 1299664 w 11815128"/>
              <a:gd name="connsiteY49" fmla="*/ 4889500 h 4889500"/>
              <a:gd name="connsiteX50" fmla="*/ 708908 w 11815128"/>
              <a:gd name="connsiteY50" fmla="*/ 4889500 h 4889500"/>
              <a:gd name="connsiteX51" fmla="*/ 0 w 11815128"/>
              <a:gd name="connsiteY51" fmla="*/ 4889500 h 4889500"/>
              <a:gd name="connsiteX52" fmla="*/ 0 w 11815128"/>
              <a:gd name="connsiteY52" fmla="*/ 4492907 h 4889500"/>
              <a:gd name="connsiteX53" fmla="*/ 0 w 11815128"/>
              <a:gd name="connsiteY53" fmla="*/ 3851839 h 4889500"/>
              <a:gd name="connsiteX54" fmla="*/ 0 w 11815128"/>
              <a:gd name="connsiteY54" fmla="*/ 3455247 h 4889500"/>
              <a:gd name="connsiteX55" fmla="*/ 0 w 11815128"/>
              <a:gd name="connsiteY55" fmla="*/ 3009759 h 4889500"/>
              <a:gd name="connsiteX56" fmla="*/ 0 w 11815128"/>
              <a:gd name="connsiteY56" fmla="*/ 2515376 h 4889500"/>
              <a:gd name="connsiteX57" fmla="*/ 0 w 11815128"/>
              <a:gd name="connsiteY57" fmla="*/ 2118783 h 4889500"/>
              <a:gd name="connsiteX58" fmla="*/ 0 w 11815128"/>
              <a:gd name="connsiteY58" fmla="*/ 1624401 h 4889500"/>
              <a:gd name="connsiteX59" fmla="*/ 0 w 11815128"/>
              <a:gd name="connsiteY59" fmla="*/ 983333 h 4889500"/>
              <a:gd name="connsiteX60" fmla="*/ 0 w 11815128"/>
              <a:gd name="connsiteY60" fmla="*/ 586740 h 4889500"/>
              <a:gd name="connsiteX61" fmla="*/ 0 w 11815128"/>
              <a:gd name="connsiteY61"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815128" h="4889500" fill="none" extrusionOk="0">
                <a:moveTo>
                  <a:pt x="0" y="0"/>
                </a:moveTo>
                <a:cubicBezTo>
                  <a:pt x="269037" y="-24826"/>
                  <a:pt x="418238" y="24856"/>
                  <a:pt x="708908" y="0"/>
                </a:cubicBezTo>
                <a:cubicBezTo>
                  <a:pt x="999578" y="-24856"/>
                  <a:pt x="995219" y="43954"/>
                  <a:pt x="1181513" y="0"/>
                </a:cubicBezTo>
                <a:cubicBezTo>
                  <a:pt x="1367807" y="-43954"/>
                  <a:pt x="1528250" y="37865"/>
                  <a:pt x="1772269" y="0"/>
                </a:cubicBezTo>
                <a:cubicBezTo>
                  <a:pt x="2016288" y="-37865"/>
                  <a:pt x="2114569" y="8336"/>
                  <a:pt x="2363026" y="0"/>
                </a:cubicBezTo>
                <a:cubicBezTo>
                  <a:pt x="2611483" y="-8336"/>
                  <a:pt x="2533959" y="19743"/>
                  <a:pt x="2599328" y="0"/>
                </a:cubicBezTo>
                <a:cubicBezTo>
                  <a:pt x="2664697" y="-19743"/>
                  <a:pt x="2985076" y="69124"/>
                  <a:pt x="3190085" y="0"/>
                </a:cubicBezTo>
                <a:cubicBezTo>
                  <a:pt x="3395094" y="-69124"/>
                  <a:pt x="3616793" y="30441"/>
                  <a:pt x="3898992" y="0"/>
                </a:cubicBezTo>
                <a:cubicBezTo>
                  <a:pt x="4181191" y="-30441"/>
                  <a:pt x="4171594" y="52349"/>
                  <a:pt x="4371597" y="0"/>
                </a:cubicBezTo>
                <a:cubicBezTo>
                  <a:pt x="4571600" y="-52349"/>
                  <a:pt x="4512456" y="21710"/>
                  <a:pt x="4607900" y="0"/>
                </a:cubicBezTo>
                <a:cubicBezTo>
                  <a:pt x="4703344" y="-21710"/>
                  <a:pt x="5232304" y="17112"/>
                  <a:pt x="5434959" y="0"/>
                </a:cubicBezTo>
                <a:cubicBezTo>
                  <a:pt x="5637614" y="-17112"/>
                  <a:pt x="5763043" y="6702"/>
                  <a:pt x="6025715" y="0"/>
                </a:cubicBezTo>
                <a:cubicBezTo>
                  <a:pt x="6288387" y="-6702"/>
                  <a:pt x="6589030" y="15647"/>
                  <a:pt x="6734623" y="0"/>
                </a:cubicBezTo>
                <a:cubicBezTo>
                  <a:pt x="6880216" y="-15647"/>
                  <a:pt x="7181772" y="82207"/>
                  <a:pt x="7561682" y="0"/>
                </a:cubicBezTo>
                <a:cubicBezTo>
                  <a:pt x="7941592" y="-82207"/>
                  <a:pt x="8043200" y="72565"/>
                  <a:pt x="8388741" y="0"/>
                </a:cubicBezTo>
                <a:cubicBezTo>
                  <a:pt x="8734282" y="-72565"/>
                  <a:pt x="8874232" y="76993"/>
                  <a:pt x="9215800" y="0"/>
                </a:cubicBezTo>
                <a:cubicBezTo>
                  <a:pt x="9557368" y="-76993"/>
                  <a:pt x="9659422" y="47412"/>
                  <a:pt x="9806556" y="0"/>
                </a:cubicBezTo>
                <a:cubicBezTo>
                  <a:pt x="9953690" y="-47412"/>
                  <a:pt x="9940454" y="7396"/>
                  <a:pt x="10042859" y="0"/>
                </a:cubicBezTo>
                <a:cubicBezTo>
                  <a:pt x="10145264" y="-7396"/>
                  <a:pt x="10521240" y="40655"/>
                  <a:pt x="10869918" y="0"/>
                </a:cubicBezTo>
                <a:cubicBezTo>
                  <a:pt x="11218596" y="-40655"/>
                  <a:pt x="11470404" y="108938"/>
                  <a:pt x="11815128" y="0"/>
                </a:cubicBezTo>
                <a:cubicBezTo>
                  <a:pt x="11866208" y="148151"/>
                  <a:pt x="11778593" y="408124"/>
                  <a:pt x="11815128" y="641068"/>
                </a:cubicBezTo>
                <a:cubicBezTo>
                  <a:pt x="11851663" y="874012"/>
                  <a:pt x="11786926" y="1033257"/>
                  <a:pt x="11815128" y="1282136"/>
                </a:cubicBezTo>
                <a:cubicBezTo>
                  <a:pt x="11843330" y="1531015"/>
                  <a:pt x="11805553" y="1535674"/>
                  <a:pt x="11815128" y="1678728"/>
                </a:cubicBezTo>
                <a:cubicBezTo>
                  <a:pt x="11824703" y="1821782"/>
                  <a:pt x="11797603" y="1930750"/>
                  <a:pt x="11815128" y="2124216"/>
                </a:cubicBezTo>
                <a:cubicBezTo>
                  <a:pt x="11832653" y="2317682"/>
                  <a:pt x="11782938" y="2412128"/>
                  <a:pt x="11815128" y="2667494"/>
                </a:cubicBezTo>
                <a:cubicBezTo>
                  <a:pt x="11847318" y="2922860"/>
                  <a:pt x="11765727" y="2980582"/>
                  <a:pt x="11815128" y="3161877"/>
                </a:cubicBezTo>
                <a:cubicBezTo>
                  <a:pt x="11864529" y="3343172"/>
                  <a:pt x="11753522" y="3672401"/>
                  <a:pt x="11815128" y="3802944"/>
                </a:cubicBezTo>
                <a:cubicBezTo>
                  <a:pt x="11876734" y="3933487"/>
                  <a:pt x="11798223" y="4112391"/>
                  <a:pt x="11815128" y="4395117"/>
                </a:cubicBezTo>
                <a:cubicBezTo>
                  <a:pt x="11832033" y="4677843"/>
                  <a:pt x="11762658" y="4721456"/>
                  <a:pt x="11815128" y="4889500"/>
                </a:cubicBezTo>
                <a:cubicBezTo>
                  <a:pt x="11735316" y="4896936"/>
                  <a:pt x="11664144" y="4885910"/>
                  <a:pt x="11578825" y="4889500"/>
                </a:cubicBezTo>
                <a:cubicBezTo>
                  <a:pt x="11493506" y="4893090"/>
                  <a:pt x="11016302" y="4810730"/>
                  <a:pt x="10751766" y="4889500"/>
                </a:cubicBezTo>
                <a:cubicBezTo>
                  <a:pt x="10487230" y="4968270"/>
                  <a:pt x="10465776" y="4856014"/>
                  <a:pt x="10279161" y="4889500"/>
                </a:cubicBezTo>
                <a:cubicBezTo>
                  <a:pt x="10092546" y="4922986"/>
                  <a:pt x="9959048" y="4868098"/>
                  <a:pt x="9806556" y="4889500"/>
                </a:cubicBezTo>
                <a:cubicBezTo>
                  <a:pt x="9654065" y="4910902"/>
                  <a:pt x="9481152" y="4870845"/>
                  <a:pt x="9333951" y="4889500"/>
                </a:cubicBezTo>
                <a:cubicBezTo>
                  <a:pt x="9186750" y="4908155"/>
                  <a:pt x="8863071" y="4888671"/>
                  <a:pt x="8743195" y="4889500"/>
                </a:cubicBezTo>
                <a:cubicBezTo>
                  <a:pt x="8623319" y="4890329"/>
                  <a:pt x="8320467" y="4842030"/>
                  <a:pt x="8152438" y="4889500"/>
                </a:cubicBezTo>
                <a:cubicBezTo>
                  <a:pt x="7984409" y="4936970"/>
                  <a:pt x="7972265" y="4875304"/>
                  <a:pt x="7797984" y="4889500"/>
                </a:cubicBezTo>
                <a:cubicBezTo>
                  <a:pt x="7623703" y="4903696"/>
                  <a:pt x="7670257" y="4862354"/>
                  <a:pt x="7561682" y="4889500"/>
                </a:cubicBezTo>
                <a:cubicBezTo>
                  <a:pt x="7453107" y="4916646"/>
                  <a:pt x="7429170" y="4881616"/>
                  <a:pt x="7325379" y="4889500"/>
                </a:cubicBezTo>
                <a:cubicBezTo>
                  <a:pt x="7221588" y="4897384"/>
                  <a:pt x="7109865" y="4882837"/>
                  <a:pt x="6970926" y="4889500"/>
                </a:cubicBezTo>
                <a:cubicBezTo>
                  <a:pt x="6831987" y="4896163"/>
                  <a:pt x="6635721" y="4860494"/>
                  <a:pt x="6498320" y="4889500"/>
                </a:cubicBezTo>
                <a:cubicBezTo>
                  <a:pt x="6360919" y="4918506"/>
                  <a:pt x="5987725" y="4814793"/>
                  <a:pt x="5789413" y="4889500"/>
                </a:cubicBezTo>
                <a:cubicBezTo>
                  <a:pt x="5591101" y="4964207"/>
                  <a:pt x="5375175" y="4805263"/>
                  <a:pt x="4962354" y="4889500"/>
                </a:cubicBezTo>
                <a:cubicBezTo>
                  <a:pt x="4549533" y="4973737"/>
                  <a:pt x="4843166" y="4871826"/>
                  <a:pt x="4726051" y="4889500"/>
                </a:cubicBezTo>
                <a:cubicBezTo>
                  <a:pt x="4608936" y="4907174"/>
                  <a:pt x="4573569" y="4867446"/>
                  <a:pt x="4489749" y="4889500"/>
                </a:cubicBezTo>
                <a:cubicBezTo>
                  <a:pt x="4405929" y="4911554"/>
                  <a:pt x="3934406" y="4882240"/>
                  <a:pt x="3662690" y="4889500"/>
                </a:cubicBezTo>
                <a:cubicBezTo>
                  <a:pt x="3390974" y="4896760"/>
                  <a:pt x="3096468" y="4791206"/>
                  <a:pt x="2835631" y="4889500"/>
                </a:cubicBezTo>
                <a:cubicBezTo>
                  <a:pt x="2574794" y="4987794"/>
                  <a:pt x="2633957" y="4859626"/>
                  <a:pt x="2481177" y="4889500"/>
                </a:cubicBezTo>
                <a:cubicBezTo>
                  <a:pt x="2328397" y="4919374"/>
                  <a:pt x="2002543" y="4874435"/>
                  <a:pt x="1772269" y="4889500"/>
                </a:cubicBezTo>
                <a:cubicBezTo>
                  <a:pt x="1541995" y="4904565"/>
                  <a:pt x="1437437" y="4843748"/>
                  <a:pt x="1299664" y="4889500"/>
                </a:cubicBezTo>
                <a:cubicBezTo>
                  <a:pt x="1161891" y="4935252"/>
                  <a:pt x="972637" y="4849168"/>
                  <a:pt x="708908" y="4889500"/>
                </a:cubicBezTo>
                <a:cubicBezTo>
                  <a:pt x="445179" y="4929832"/>
                  <a:pt x="235807" y="4810560"/>
                  <a:pt x="0" y="4889500"/>
                </a:cubicBezTo>
                <a:cubicBezTo>
                  <a:pt x="-3010" y="4721183"/>
                  <a:pt x="19048" y="4691142"/>
                  <a:pt x="0" y="4492907"/>
                </a:cubicBezTo>
                <a:cubicBezTo>
                  <a:pt x="-19048" y="4294672"/>
                  <a:pt x="12986" y="4059580"/>
                  <a:pt x="0" y="3851839"/>
                </a:cubicBezTo>
                <a:cubicBezTo>
                  <a:pt x="-12986" y="3644098"/>
                  <a:pt x="19833" y="3575773"/>
                  <a:pt x="0" y="3455247"/>
                </a:cubicBezTo>
                <a:cubicBezTo>
                  <a:pt x="-19833" y="3334721"/>
                  <a:pt x="52057" y="3140182"/>
                  <a:pt x="0" y="3009759"/>
                </a:cubicBezTo>
                <a:cubicBezTo>
                  <a:pt x="-52057" y="2879336"/>
                  <a:pt x="46111" y="2701374"/>
                  <a:pt x="0" y="2515376"/>
                </a:cubicBezTo>
                <a:cubicBezTo>
                  <a:pt x="-46111" y="2329378"/>
                  <a:pt x="32687" y="2217400"/>
                  <a:pt x="0" y="2118783"/>
                </a:cubicBezTo>
                <a:cubicBezTo>
                  <a:pt x="-32687" y="2020166"/>
                  <a:pt x="20890" y="1770463"/>
                  <a:pt x="0" y="1624401"/>
                </a:cubicBezTo>
                <a:cubicBezTo>
                  <a:pt x="-20890" y="1478339"/>
                  <a:pt x="61857" y="1150961"/>
                  <a:pt x="0" y="983333"/>
                </a:cubicBezTo>
                <a:cubicBezTo>
                  <a:pt x="-61857" y="815705"/>
                  <a:pt x="2330" y="743441"/>
                  <a:pt x="0" y="586740"/>
                </a:cubicBezTo>
                <a:cubicBezTo>
                  <a:pt x="-2330" y="430039"/>
                  <a:pt x="34390" y="211046"/>
                  <a:pt x="0" y="0"/>
                </a:cubicBezTo>
                <a:close/>
              </a:path>
              <a:path w="11815128" h="4889500" stroke="0" extrusionOk="0">
                <a:moveTo>
                  <a:pt x="0" y="0"/>
                </a:moveTo>
                <a:cubicBezTo>
                  <a:pt x="49894" y="-28109"/>
                  <a:pt x="143713" y="3740"/>
                  <a:pt x="236303" y="0"/>
                </a:cubicBezTo>
                <a:cubicBezTo>
                  <a:pt x="328893" y="-3740"/>
                  <a:pt x="548473" y="45281"/>
                  <a:pt x="708908" y="0"/>
                </a:cubicBezTo>
                <a:cubicBezTo>
                  <a:pt x="869343" y="-45281"/>
                  <a:pt x="1053873" y="37396"/>
                  <a:pt x="1181513" y="0"/>
                </a:cubicBezTo>
                <a:cubicBezTo>
                  <a:pt x="1309154" y="-37396"/>
                  <a:pt x="1397131" y="23808"/>
                  <a:pt x="1535967" y="0"/>
                </a:cubicBezTo>
                <a:cubicBezTo>
                  <a:pt x="1674803" y="-23808"/>
                  <a:pt x="1719009" y="12774"/>
                  <a:pt x="1772269" y="0"/>
                </a:cubicBezTo>
                <a:cubicBezTo>
                  <a:pt x="1825529" y="-12774"/>
                  <a:pt x="1987583" y="4211"/>
                  <a:pt x="2126723" y="0"/>
                </a:cubicBezTo>
                <a:cubicBezTo>
                  <a:pt x="2265863" y="-4211"/>
                  <a:pt x="2598587" y="21945"/>
                  <a:pt x="2953782" y="0"/>
                </a:cubicBezTo>
                <a:cubicBezTo>
                  <a:pt x="3308977" y="-21945"/>
                  <a:pt x="3206959" y="12771"/>
                  <a:pt x="3308236" y="0"/>
                </a:cubicBezTo>
                <a:cubicBezTo>
                  <a:pt x="3409513" y="-12771"/>
                  <a:pt x="3652933" y="13487"/>
                  <a:pt x="3898992" y="0"/>
                </a:cubicBezTo>
                <a:cubicBezTo>
                  <a:pt x="4145051" y="-13487"/>
                  <a:pt x="4363819" y="4180"/>
                  <a:pt x="4607900" y="0"/>
                </a:cubicBezTo>
                <a:cubicBezTo>
                  <a:pt x="4851981" y="-4180"/>
                  <a:pt x="5226305" y="67216"/>
                  <a:pt x="5434959" y="0"/>
                </a:cubicBezTo>
                <a:cubicBezTo>
                  <a:pt x="5643613" y="-67216"/>
                  <a:pt x="5895636" y="1211"/>
                  <a:pt x="6262018" y="0"/>
                </a:cubicBezTo>
                <a:cubicBezTo>
                  <a:pt x="6628400" y="-1211"/>
                  <a:pt x="6825543" y="61334"/>
                  <a:pt x="6970926" y="0"/>
                </a:cubicBezTo>
                <a:cubicBezTo>
                  <a:pt x="7116309" y="-61334"/>
                  <a:pt x="7210726" y="25116"/>
                  <a:pt x="7325379" y="0"/>
                </a:cubicBezTo>
                <a:cubicBezTo>
                  <a:pt x="7440032" y="-25116"/>
                  <a:pt x="7625705" y="27094"/>
                  <a:pt x="7797984" y="0"/>
                </a:cubicBezTo>
                <a:cubicBezTo>
                  <a:pt x="7970264" y="-27094"/>
                  <a:pt x="8155920" y="20232"/>
                  <a:pt x="8506892" y="0"/>
                </a:cubicBezTo>
                <a:cubicBezTo>
                  <a:pt x="8857864" y="-20232"/>
                  <a:pt x="9018173" y="31815"/>
                  <a:pt x="9333951" y="0"/>
                </a:cubicBezTo>
                <a:cubicBezTo>
                  <a:pt x="9649729" y="-31815"/>
                  <a:pt x="9706491" y="27948"/>
                  <a:pt x="9806556" y="0"/>
                </a:cubicBezTo>
                <a:cubicBezTo>
                  <a:pt x="9906622" y="-27948"/>
                  <a:pt x="10174358" y="21652"/>
                  <a:pt x="10397313" y="0"/>
                </a:cubicBezTo>
                <a:cubicBezTo>
                  <a:pt x="10620268" y="-21652"/>
                  <a:pt x="10807273" y="43680"/>
                  <a:pt x="11106220" y="0"/>
                </a:cubicBezTo>
                <a:cubicBezTo>
                  <a:pt x="11405167" y="-43680"/>
                  <a:pt x="11465365" y="12218"/>
                  <a:pt x="11815128" y="0"/>
                </a:cubicBezTo>
                <a:cubicBezTo>
                  <a:pt x="11886810" y="157388"/>
                  <a:pt x="11778104" y="470942"/>
                  <a:pt x="11815128" y="641068"/>
                </a:cubicBezTo>
                <a:cubicBezTo>
                  <a:pt x="11852152" y="811194"/>
                  <a:pt x="11808578" y="1061329"/>
                  <a:pt x="11815128" y="1282136"/>
                </a:cubicBezTo>
                <a:cubicBezTo>
                  <a:pt x="11821678" y="1502943"/>
                  <a:pt x="11795033" y="1699232"/>
                  <a:pt x="11815128" y="1874308"/>
                </a:cubicBezTo>
                <a:cubicBezTo>
                  <a:pt x="11835223" y="2049384"/>
                  <a:pt x="11789215" y="2363711"/>
                  <a:pt x="11815128" y="2515376"/>
                </a:cubicBezTo>
                <a:cubicBezTo>
                  <a:pt x="11841041" y="2667041"/>
                  <a:pt x="11778144" y="2902783"/>
                  <a:pt x="11815128" y="3156444"/>
                </a:cubicBezTo>
                <a:cubicBezTo>
                  <a:pt x="11852112" y="3410105"/>
                  <a:pt x="11805438" y="3429807"/>
                  <a:pt x="11815128" y="3650827"/>
                </a:cubicBezTo>
                <a:cubicBezTo>
                  <a:pt x="11824818" y="3871847"/>
                  <a:pt x="11810947" y="4102615"/>
                  <a:pt x="11815128" y="4291894"/>
                </a:cubicBezTo>
                <a:cubicBezTo>
                  <a:pt x="11819309" y="4481173"/>
                  <a:pt x="11809023" y="4607644"/>
                  <a:pt x="11815128" y="4889500"/>
                </a:cubicBezTo>
                <a:cubicBezTo>
                  <a:pt x="11699523" y="4937982"/>
                  <a:pt x="11546524" y="4851622"/>
                  <a:pt x="11342523" y="4889500"/>
                </a:cubicBezTo>
                <a:cubicBezTo>
                  <a:pt x="11138522" y="4927378"/>
                  <a:pt x="11002234" y="4858249"/>
                  <a:pt x="10869918" y="4889500"/>
                </a:cubicBezTo>
                <a:cubicBezTo>
                  <a:pt x="10737602" y="4920751"/>
                  <a:pt x="10681805" y="4888121"/>
                  <a:pt x="10633615" y="4889500"/>
                </a:cubicBezTo>
                <a:cubicBezTo>
                  <a:pt x="10585425" y="4890879"/>
                  <a:pt x="10131810" y="4838102"/>
                  <a:pt x="9806556" y="4889500"/>
                </a:cubicBezTo>
                <a:cubicBezTo>
                  <a:pt x="9481302" y="4940898"/>
                  <a:pt x="9416188" y="4882123"/>
                  <a:pt x="9215800" y="4889500"/>
                </a:cubicBezTo>
                <a:cubicBezTo>
                  <a:pt x="9015412" y="4896877"/>
                  <a:pt x="9060286" y="4871486"/>
                  <a:pt x="8979497" y="4889500"/>
                </a:cubicBezTo>
                <a:cubicBezTo>
                  <a:pt x="8898708" y="4907514"/>
                  <a:pt x="8564023" y="4875671"/>
                  <a:pt x="8388741" y="4889500"/>
                </a:cubicBezTo>
                <a:cubicBezTo>
                  <a:pt x="8213459" y="4903329"/>
                  <a:pt x="7945248" y="4850387"/>
                  <a:pt x="7797984" y="4889500"/>
                </a:cubicBezTo>
                <a:cubicBezTo>
                  <a:pt x="7650720" y="4928613"/>
                  <a:pt x="7356326" y="4852805"/>
                  <a:pt x="7089077" y="4889500"/>
                </a:cubicBezTo>
                <a:cubicBezTo>
                  <a:pt x="6821828" y="4926195"/>
                  <a:pt x="6939373" y="4867225"/>
                  <a:pt x="6852774" y="4889500"/>
                </a:cubicBezTo>
                <a:cubicBezTo>
                  <a:pt x="6766175" y="4911775"/>
                  <a:pt x="6540376" y="4849810"/>
                  <a:pt x="6380169" y="4889500"/>
                </a:cubicBezTo>
                <a:cubicBezTo>
                  <a:pt x="6219963" y="4929190"/>
                  <a:pt x="5923454" y="4812274"/>
                  <a:pt x="5671261" y="4889500"/>
                </a:cubicBezTo>
                <a:cubicBezTo>
                  <a:pt x="5419068" y="4966726"/>
                  <a:pt x="5520918" y="4872117"/>
                  <a:pt x="5434959" y="4889500"/>
                </a:cubicBezTo>
                <a:cubicBezTo>
                  <a:pt x="5349000" y="4906883"/>
                  <a:pt x="5070760" y="4837901"/>
                  <a:pt x="4962354" y="4889500"/>
                </a:cubicBezTo>
                <a:cubicBezTo>
                  <a:pt x="4853949" y="4941099"/>
                  <a:pt x="4659548" y="4866077"/>
                  <a:pt x="4371597" y="4889500"/>
                </a:cubicBezTo>
                <a:cubicBezTo>
                  <a:pt x="4083646" y="4912923"/>
                  <a:pt x="3820681" y="4869703"/>
                  <a:pt x="3544538" y="4889500"/>
                </a:cubicBezTo>
                <a:cubicBezTo>
                  <a:pt x="3268395" y="4909297"/>
                  <a:pt x="2884597" y="4882071"/>
                  <a:pt x="2717479" y="4889500"/>
                </a:cubicBezTo>
                <a:cubicBezTo>
                  <a:pt x="2550361" y="4896929"/>
                  <a:pt x="2075807" y="4866902"/>
                  <a:pt x="1890420" y="4889500"/>
                </a:cubicBezTo>
                <a:cubicBezTo>
                  <a:pt x="1705033" y="4912098"/>
                  <a:pt x="1576973" y="4857671"/>
                  <a:pt x="1299664" y="4889500"/>
                </a:cubicBezTo>
                <a:cubicBezTo>
                  <a:pt x="1022355" y="4921329"/>
                  <a:pt x="939985" y="4861564"/>
                  <a:pt x="827059" y="4889500"/>
                </a:cubicBezTo>
                <a:cubicBezTo>
                  <a:pt x="714133" y="4917436"/>
                  <a:pt x="673391" y="4883107"/>
                  <a:pt x="590756" y="4889500"/>
                </a:cubicBezTo>
                <a:cubicBezTo>
                  <a:pt x="508121" y="4895893"/>
                  <a:pt x="223111" y="4839594"/>
                  <a:pt x="0" y="4889500"/>
                </a:cubicBezTo>
                <a:cubicBezTo>
                  <a:pt x="-36278" y="4718901"/>
                  <a:pt x="34085" y="4542284"/>
                  <a:pt x="0" y="4346222"/>
                </a:cubicBezTo>
                <a:cubicBezTo>
                  <a:pt x="-34085" y="4150160"/>
                  <a:pt x="47521" y="3950219"/>
                  <a:pt x="0" y="3754049"/>
                </a:cubicBezTo>
                <a:cubicBezTo>
                  <a:pt x="-47521" y="3557879"/>
                  <a:pt x="41157" y="3487387"/>
                  <a:pt x="0" y="3308562"/>
                </a:cubicBezTo>
                <a:cubicBezTo>
                  <a:pt x="-41157" y="3129737"/>
                  <a:pt x="3001" y="3048152"/>
                  <a:pt x="0" y="2814179"/>
                </a:cubicBezTo>
                <a:cubicBezTo>
                  <a:pt x="-3001" y="2580206"/>
                  <a:pt x="34288" y="2454448"/>
                  <a:pt x="0" y="2319796"/>
                </a:cubicBezTo>
                <a:cubicBezTo>
                  <a:pt x="-34288" y="2185144"/>
                  <a:pt x="34559" y="1965799"/>
                  <a:pt x="0" y="1874308"/>
                </a:cubicBezTo>
                <a:cubicBezTo>
                  <a:pt x="-34559" y="1782817"/>
                  <a:pt x="28531" y="1557044"/>
                  <a:pt x="0" y="1379926"/>
                </a:cubicBezTo>
                <a:cubicBezTo>
                  <a:pt x="-28531" y="1202808"/>
                  <a:pt x="45134" y="924939"/>
                  <a:pt x="0" y="738858"/>
                </a:cubicBezTo>
                <a:cubicBezTo>
                  <a:pt x="-45134" y="552777"/>
                  <a:pt x="9059" y="18154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indent="-342900" algn="r" rtl="1">
              <a:lnSpc>
                <a:spcPct val="150000"/>
              </a:lnSpc>
              <a:spcBef>
                <a:spcPts val="0"/>
              </a:spcBef>
              <a:spcAft>
                <a:spcPts val="1000"/>
              </a:spcAft>
              <a:buFont typeface="Arial" panose="020B0604020202020204" pitchFamily="34" charset="0"/>
              <a:buChar char="•"/>
            </a:pPr>
            <a:r>
              <a:rPr lang="ar-IQ" sz="2400" b="1" dirty="0">
                <a:solidFill>
                  <a:srgbClr val="3B3838"/>
                </a:solidFill>
                <a:effectLst/>
                <a:latin typeface="El Messiri" pitchFamily="2" charset="-78"/>
                <a:ea typeface="Calibri" panose="020F0502020204030204" pitchFamily="34" charset="0"/>
                <a:cs typeface="El Messiri" pitchFamily="2" charset="-78"/>
              </a:rPr>
              <a:t>الاقتباس الحرفي (النص).</a:t>
            </a:r>
            <a:endParaRPr lang="fr-FR" sz="2400" b="1" dirty="0">
              <a:solidFill>
                <a:srgbClr val="3B3838"/>
              </a:solidFill>
              <a:effectLst/>
              <a:latin typeface="El Messiri" pitchFamily="2" charset="-78"/>
              <a:ea typeface="Calibri" panose="020F0502020204030204" pitchFamily="34" charset="0"/>
              <a:cs typeface="El Messiri" pitchFamily="2" charset="-78"/>
            </a:endParaRPr>
          </a:p>
          <a:p>
            <a:pPr marL="571500" marR="0" indent="-342900" algn="r" rtl="1">
              <a:lnSpc>
                <a:spcPct val="150000"/>
              </a:lnSpc>
              <a:spcBef>
                <a:spcPts val="0"/>
              </a:spcBef>
              <a:spcAft>
                <a:spcPts val="1000"/>
              </a:spcAft>
              <a:buFont typeface="Arial" panose="020B0604020202020204" pitchFamily="34" charset="0"/>
              <a:buChar char="•"/>
            </a:pPr>
            <a:r>
              <a:rPr lang="ar-IQ" sz="2400" b="1" dirty="0">
                <a:solidFill>
                  <a:srgbClr val="3B3838"/>
                </a:solidFill>
                <a:effectLst/>
                <a:latin typeface="El Messiri" pitchFamily="2" charset="-78"/>
                <a:ea typeface="Calibri" panose="020F0502020204030204" pitchFamily="34" charset="0"/>
                <a:cs typeface="El Messiri" pitchFamily="2" charset="-78"/>
              </a:rPr>
              <a:t>اقتباس الفكرة .</a:t>
            </a:r>
            <a:endParaRPr lang="fr-FR" sz="2400" b="1" dirty="0">
              <a:solidFill>
                <a:srgbClr val="3B3838"/>
              </a:solidFill>
              <a:effectLst/>
              <a:latin typeface="El Messiri" pitchFamily="2" charset="-78"/>
              <a:ea typeface="Calibri" panose="020F0502020204030204" pitchFamily="34" charset="0"/>
              <a:cs typeface="El Messiri" pitchFamily="2" charset="-78"/>
            </a:endParaRPr>
          </a:p>
          <a:p>
            <a:pPr marL="571500" marR="0" indent="-342900" algn="r" rtl="1">
              <a:lnSpc>
                <a:spcPct val="150000"/>
              </a:lnSpc>
              <a:spcBef>
                <a:spcPts val="0"/>
              </a:spcBef>
              <a:spcAft>
                <a:spcPts val="1000"/>
              </a:spcAft>
              <a:buFont typeface="Arial" panose="020B0604020202020204" pitchFamily="34" charset="0"/>
              <a:buChar char="•"/>
            </a:pPr>
            <a:r>
              <a:rPr lang="ar-IQ" sz="2400" b="1" dirty="0">
                <a:solidFill>
                  <a:srgbClr val="3B3838"/>
                </a:solidFill>
                <a:effectLst/>
                <a:latin typeface="El Messiri" pitchFamily="2" charset="-78"/>
                <a:ea typeface="Calibri" panose="020F0502020204030204" pitchFamily="34" charset="0"/>
                <a:cs typeface="El Messiri" pitchFamily="2" charset="-78"/>
              </a:rPr>
              <a:t>الاقتباس السماعي .</a:t>
            </a:r>
            <a:endParaRPr lang="fr-FR" sz="2400" b="1" dirty="0">
              <a:solidFill>
                <a:srgbClr val="3B3838"/>
              </a:solidFill>
              <a:effectLst/>
              <a:latin typeface="El Messiri" pitchFamily="2" charset="-78"/>
              <a:ea typeface="Calibri" panose="020F0502020204030204" pitchFamily="34" charset="0"/>
              <a:cs typeface="El Messiri" pitchFamily="2" charset="-78"/>
            </a:endParaRPr>
          </a:p>
          <a:p>
            <a:pPr marL="571500" marR="0" indent="-342900" algn="r" rtl="1">
              <a:lnSpc>
                <a:spcPct val="150000"/>
              </a:lnSpc>
              <a:spcBef>
                <a:spcPts val="0"/>
              </a:spcBef>
              <a:spcAft>
                <a:spcPts val="1000"/>
              </a:spcAft>
              <a:buFont typeface="Arial" panose="020B0604020202020204" pitchFamily="34" charset="0"/>
              <a:buChar char="•"/>
            </a:pPr>
            <a:r>
              <a:rPr lang="ar-IQ" sz="2400" b="1" dirty="0">
                <a:solidFill>
                  <a:srgbClr val="3B3838"/>
                </a:solidFill>
                <a:effectLst/>
                <a:latin typeface="El Messiri" pitchFamily="2" charset="-78"/>
                <a:ea typeface="Calibri" panose="020F0502020204030204" pitchFamily="34" charset="0"/>
                <a:cs typeface="El Messiri" pitchFamily="2" charset="-78"/>
              </a:rPr>
              <a:t>التقويم والنقد .</a:t>
            </a:r>
            <a:endParaRPr lang="fr-FR" sz="2400" b="1" dirty="0">
              <a:solidFill>
                <a:srgbClr val="3B3838"/>
              </a:solidFill>
              <a:effectLst/>
              <a:latin typeface="El Messiri" pitchFamily="2" charset="-78"/>
              <a:ea typeface="Calibri" panose="020F0502020204030204" pitchFamily="34" charset="0"/>
              <a:cs typeface="El Messiri" pitchFamily="2" charset="-78"/>
            </a:endParaRPr>
          </a:p>
        </p:txBody>
      </p:sp>
      <p:sp>
        <p:nvSpPr>
          <p:cNvPr id="19" name="Rectangle 61">
            <a:extLst>
              <a:ext uri="{FF2B5EF4-FFF2-40B4-BE49-F238E27FC236}">
                <a16:creationId xmlns:a16="http://schemas.microsoft.com/office/drawing/2014/main" id="{00A0C651-A19E-4A39-BE44-58D8B068C908}"/>
              </a:ext>
            </a:extLst>
          </p:cNvPr>
          <p:cNvSpPr/>
          <p:nvPr/>
        </p:nvSpPr>
        <p:spPr>
          <a:xfrm>
            <a:off x="7190525" y="-6368"/>
            <a:ext cx="5001471"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1376256 w 5062431"/>
              <a:gd name="connsiteY0" fmla="*/ 0 h 765042"/>
              <a:gd name="connsiteX1" fmla="*/ 5062431 w 5062431"/>
              <a:gd name="connsiteY1" fmla="*/ 6350 h 765042"/>
              <a:gd name="connsiteX2" fmla="*/ 5062431 w 5062431"/>
              <a:gd name="connsiteY2" fmla="*/ 765042 h 765042"/>
              <a:gd name="connsiteX3" fmla="*/ 0 w 5062431"/>
              <a:gd name="connsiteY3" fmla="*/ 732234 h 765042"/>
              <a:gd name="connsiteX4" fmla="*/ 1376256 w 5062431"/>
              <a:gd name="connsiteY4" fmla="*/ 0 h 765042"/>
              <a:gd name="connsiteX0" fmla="*/ 1589616 w 5062431"/>
              <a:gd name="connsiteY0" fmla="*/ 0 h 759962"/>
              <a:gd name="connsiteX1" fmla="*/ 5062431 w 5062431"/>
              <a:gd name="connsiteY1" fmla="*/ 1270 h 759962"/>
              <a:gd name="connsiteX2" fmla="*/ 5062431 w 5062431"/>
              <a:gd name="connsiteY2" fmla="*/ 759962 h 759962"/>
              <a:gd name="connsiteX3" fmla="*/ 0 w 5062431"/>
              <a:gd name="connsiteY3" fmla="*/ 727154 h 759962"/>
              <a:gd name="connsiteX4" fmla="*/ 1589616 w 5062431"/>
              <a:gd name="connsiteY4" fmla="*/ 0 h 759962"/>
              <a:gd name="connsiteX0" fmla="*/ 1406736 w 5062431"/>
              <a:gd name="connsiteY0" fmla="*/ 0 h 765042"/>
              <a:gd name="connsiteX1" fmla="*/ 5062431 w 5062431"/>
              <a:gd name="connsiteY1" fmla="*/ 6350 h 765042"/>
              <a:gd name="connsiteX2" fmla="*/ 5062431 w 5062431"/>
              <a:gd name="connsiteY2" fmla="*/ 765042 h 765042"/>
              <a:gd name="connsiteX3" fmla="*/ 0 w 5062431"/>
              <a:gd name="connsiteY3" fmla="*/ 732234 h 765042"/>
              <a:gd name="connsiteX4" fmla="*/ 1406736 w 5062431"/>
              <a:gd name="connsiteY4" fmla="*/ 0 h 765042"/>
              <a:gd name="connsiteX0" fmla="*/ 1345776 w 5001471"/>
              <a:gd name="connsiteY0" fmla="*/ 0 h 765042"/>
              <a:gd name="connsiteX1" fmla="*/ 5001471 w 5001471"/>
              <a:gd name="connsiteY1" fmla="*/ 6350 h 765042"/>
              <a:gd name="connsiteX2" fmla="*/ 5001471 w 5001471"/>
              <a:gd name="connsiteY2" fmla="*/ 765042 h 765042"/>
              <a:gd name="connsiteX3" fmla="*/ 0 w 5001471"/>
              <a:gd name="connsiteY3" fmla="*/ 732234 h 765042"/>
              <a:gd name="connsiteX4" fmla="*/ 1345776 w 5001471"/>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1471" h="765042">
                <a:moveTo>
                  <a:pt x="1345776" y="0"/>
                </a:moveTo>
                <a:lnTo>
                  <a:pt x="5001471" y="6350"/>
                </a:lnTo>
                <a:lnTo>
                  <a:pt x="5001471" y="765042"/>
                </a:lnTo>
                <a:lnTo>
                  <a:pt x="0" y="732234"/>
                </a:lnTo>
                <a:lnTo>
                  <a:pt x="134577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4</a:t>
            </a:r>
            <a:endParaRPr lang="fr-FR" sz="2800" dirty="0">
              <a:solidFill>
                <a:srgbClr val="775A27"/>
              </a:solidFill>
              <a:latin typeface="El Messiri" pitchFamily="2" charset="-78"/>
              <a:cs typeface="El Messiri" pitchFamily="2" charset="-78"/>
            </a:endParaRPr>
          </a:p>
        </p:txBody>
      </p:sp>
      <p:sp>
        <p:nvSpPr>
          <p:cNvPr id="20" name="Rectangle 57">
            <a:extLst>
              <a:ext uri="{FF2B5EF4-FFF2-40B4-BE49-F238E27FC236}">
                <a16:creationId xmlns:a16="http://schemas.microsoft.com/office/drawing/2014/main" id="{C2D4E9E7-8CF8-4BD1-8A1E-42C630612887}"/>
              </a:ext>
            </a:extLst>
          </p:cNvPr>
          <p:cNvSpPr/>
          <p:nvPr/>
        </p:nvSpPr>
        <p:spPr>
          <a:xfrm>
            <a:off x="1" y="-18"/>
            <a:ext cx="25527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000" dirty="0">
                <a:solidFill>
                  <a:srgbClr val="775A27"/>
                </a:solidFill>
                <a:latin typeface="Almarai Bold" pitchFamily="2" charset="-78"/>
                <a:ea typeface="Tahoma" panose="020B0604030504040204" pitchFamily="34" charset="0"/>
                <a:cs typeface="Almarai Bold" pitchFamily="2" charset="-78"/>
              </a:rPr>
              <a:t>نموذج  </a:t>
            </a:r>
            <a:r>
              <a:rPr lang="en-US" sz="2000" dirty="0">
                <a:solidFill>
                  <a:srgbClr val="775A27"/>
                </a:solidFill>
                <a:latin typeface="Almarai Bold" pitchFamily="2" charset="-78"/>
                <a:ea typeface="Tahoma" panose="020B0604030504040204" pitchFamily="34" charset="0"/>
                <a:cs typeface="Almarai Bold" pitchFamily="2" charset="-78"/>
              </a:rPr>
              <a:t> APA </a:t>
            </a:r>
            <a:r>
              <a:rPr lang="ar-MA" sz="2000" dirty="0">
                <a:solidFill>
                  <a:srgbClr val="775A27"/>
                </a:solidFill>
                <a:latin typeface="Almarai Bold" pitchFamily="2" charset="-78"/>
                <a:ea typeface="Tahoma" panose="020B0604030504040204" pitchFamily="34" charset="0"/>
                <a:cs typeface="Almarai Bold" pitchFamily="2" charset="-78"/>
              </a:rPr>
              <a:t>و </a:t>
            </a:r>
            <a:r>
              <a:rPr lang="en-US" sz="2000" dirty="0">
                <a:solidFill>
                  <a:srgbClr val="775A27"/>
                </a:solidFill>
                <a:latin typeface="Almarai Bold" pitchFamily="2" charset="-78"/>
                <a:ea typeface="Tahoma" panose="020B0604030504040204" pitchFamily="34" charset="0"/>
                <a:cs typeface="Almarai Bold" pitchFamily="2" charset="-78"/>
              </a:rPr>
              <a:t>EMILIA</a:t>
            </a:r>
            <a:endParaRPr lang="fr-FR" sz="20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356997178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latin typeface="Almarai Bold" pitchFamily="2" charset="-78"/>
                <a:cs typeface="Almarai Bold" pitchFamily="2" charset="-78"/>
              </a:rPr>
              <a:t>1</a:t>
            </a:r>
            <a:r>
              <a:rPr lang="en-US" dirty="0">
                <a:latin typeface="Almarai Bold" pitchFamily="2" charset="-78"/>
                <a:cs typeface="Almarai Bold" pitchFamily="2" charset="-78"/>
              </a:rPr>
              <a:t>1</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5D9336A0-9D60-4FA5-8A32-7C03B448A7B4}"/>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A7E6FECF-DE54-4D46-9233-9129370B26C6}"/>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نموذج  </a:t>
            </a:r>
            <a:r>
              <a:rPr lang="en-US" sz="2800" dirty="0">
                <a:latin typeface="Almarai Bold" pitchFamily="2" charset="-78"/>
                <a:ea typeface="Tahoma" panose="020B0604030504040204" pitchFamily="34" charset="0"/>
                <a:cs typeface="Almarai Bold" pitchFamily="2" charset="-78"/>
              </a:rPr>
              <a:t> APA </a:t>
            </a:r>
            <a:r>
              <a:rPr lang="ar-MA" sz="2800" dirty="0">
                <a:latin typeface="Almarai Bold" pitchFamily="2" charset="-78"/>
                <a:ea typeface="Tahoma" panose="020B0604030504040204" pitchFamily="34" charset="0"/>
                <a:cs typeface="Almarai Bold" pitchFamily="2" charset="-78"/>
              </a:rPr>
              <a:t>و </a:t>
            </a:r>
            <a:r>
              <a:rPr lang="en-US" sz="2800" dirty="0">
                <a:latin typeface="Almarai Bold" pitchFamily="2" charset="-78"/>
                <a:ea typeface="Tahoma" panose="020B0604030504040204" pitchFamily="34" charset="0"/>
                <a:cs typeface="Almarai Bold" pitchFamily="2" charset="-78"/>
              </a:rPr>
              <a:t>EMILIA</a:t>
            </a:r>
            <a:endParaRPr lang="fr-FR" sz="2800" dirty="0">
              <a:latin typeface="Almarai Bold" pitchFamily="2" charset="-78"/>
              <a:ea typeface="Tahoma" panose="020B0604030504040204" pitchFamily="34" charset="0"/>
              <a:cs typeface="Almarai Bold" pitchFamily="2" charset="-78"/>
            </a:endParaRPr>
          </a:p>
        </p:txBody>
      </p:sp>
      <p:sp>
        <p:nvSpPr>
          <p:cNvPr id="32" name="Rectangle 57">
            <a:extLst>
              <a:ext uri="{FF2B5EF4-FFF2-40B4-BE49-F238E27FC236}">
                <a16:creationId xmlns:a16="http://schemas.microsoft.com/office/drawing/2014/main" id="{05B531B5-82A1-475E-86C5-C2DCC608C11F}"/>
              </a:ext>
            </a:extLst>
          </p:cNvPr>
          <p:cNvSpPr/>
          <p:nvPr/>
        </p:nvSpPr>
        <p:spPr>
          <a:xfrm>
            <a:off x="-1" y="-1141232"/>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الإقتباس</a:t>
            </a:r>
            <a:endParaRPr lang="fr-FR" sz="2800" dirty="0">
              <a:latin typeface="Almarai Bold" pitchFamily="2" charset="-78"/>
              <a:ea typeface="Tahoma" panose="020B0604030504040204" pitchFamily="34" charset="0"/>
              <a:cs typeface="Almarai Bold" pitchFamily="2" charset="-78"/>
            </a:endParaRPr>
          </a:p>
        </p:txBody>
      </p:sp>
      <p:sp>
        <p:nvSpPr>
          <p:cNvPr id="14" name="Rectangle 13">
            <a:extLst>
              <a:ext uri="{FF2B5EF4-FFF2-40B4-BE49-F238E27FC236}">
                <a16:creationId xmlns:a16="http://schemas.microsoft.com/office/drawing/2014/main" id="{EA3EF32B-1D24-4A49-8393-C77CE2DBB911}"/>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lnSpc>
                <a:spcPct val="200000"/>
              </a:lnSpc>
            </a:pPr>
            <a:r>
              <a:rPr lang="ar-MA" sz="2400" b="1" dirty="0">
                <a:solidFill>
                  <a:srgbClr val="3B3838"/>
                </a:solidFill>
                <a:latin typeface="El Messiri" pitchFamily="2" charset="-78"/>
                <a:cs typeface="El Messiri" pitchFamily="2" charset="-78"/>
              </a:rPr>
              <a:t>نموذج (</a:t>
            </a:r>
            <a:r>
              <a:rPr lang="fr-FR" sz="2400" b="1" dirty="0">
                <a:solidFill>
                  <a:srgbClr val="3B3838"/>
                </a:solidFill>
                <a:latin typeface="El Messiri" pitchFamily="2" charset="-78"/>
                <a:cs typeface="El Messiri" pitchFamily="2" charset="-78"/>
              </a:rPr>
              <a:t>APA</a:t>
            </a:r>
            <a:r>
              <a:rPr lang="ar-MA" sz="2400" b="1" dirty="0">
                <a:solidFill>
                  <a:srgbClr val="3B3838"/>
                </a:solidFill>
                <a:latin typeface="El Messiri" pitchFamily="2" charset="-78"/>
                <a:cs typeface="El Messiri" pitchFamily="2" charset="-78"/>
              </a:rPr>
              <a:t>)</a:t>
            </a:r>
            <a:r>
              <a:rPr lang="fr-FR" sz="2400" b="1" dirty="0">
                <a:solidFill>
                  <a:srgbClr val="3B3838"/>
                </a:solidFill>
                <a:latin typeface="El Messiri" pitchFamily="2" charset="-78"/>
                <a:cs typeface="El Messiri" pitchFamily="2" charset="-78"/>
              </a:rPr>
              <a:t> </a:t>
            </a:r>
            <a:r>
              <a:rPr lang="ar-MA" sz="2400" b="1" dirty="0">
                <a:solidFill>
                  <a:srgbClr val="3B3838"/>
                </a:solidFill>
                <a:latin typeface="El Messiri" pitchFamily="2" charset="-78"/>
                <a:cs typeface="El Messiri" pitchFamily="2" charset="-78"/>
              </a:rPr>
              <a:t>الجمعية الأمريكية لعلم النفس  (</a:t>
            </a:r>
            <a:r>
              <a:rPr lang="fr-FR" sz="2400" b="1" dirty="0">
                <a:solidFill>
                  <a:srgbClr val="3B3838"/>
                </a:solidFill>
                <a:latin typeface="El Messiri" pitchFamily="2" charset="-78"/>
                <a:cs typeface="El Messiri" pitchFamily="2" charset="-78"/>
              </a:rPr>
              <a:t>APA</a:t>
            </a:r>
            <a:r>
              <a:rPr lang="ar-MA" sz="2400" b="1" dirty="0">
                <a:solidFill>
                  <a:srgbClr val="3B3838"/>
                </a:solidFill>
                <a:latin typeface="El Messiri" pitchFamily="2" charset="-78"/>
                <a:cs typeface="El Messiri" pitchFamily="2" charset="-78"/>
              </a:rPr>
              <a:t>)</a:t>
            </a:r>
            <a:r>
              <a:rPr lang="fr-FR" sz="2400" b="1" dirty="0">
                <a:solidFill>
                  <a:srgbClr val="3B3838"/>
                </a:solidFill>
                <a:latin typeface="El Messiri" pitchFamily="2" charset="-78"/>
                <a:cs typeface="El Messiri" pitchFamily="2" charset="-78"/>
              </a:rPr>
              <a:t> </a:t>
            </a:r>
            <a:r>
              <a:rPr lang="ar-MA" sz="2400" b="1" dirty="0">
                <a:solidFill>
                  <a:srgbClr val="3B3838"/>
                </a:solidFill>
                <a:latin typeface="El Messiri" pitchFamily="2" charset="-78"/>
                <a:cs typeface="El Messiri" pitchFamily="2" charset="-78"/>
              </a:rPr>
              <a:t> لديها نموذج تنسيق خاص بها للمراجع والمقتطفات والمصادر الأخرى.</a:t>
            </a:r>
          </a:p>
          <a:p>
            <a:pPr lvl="1" algn="r" rtl="1">
              <a:lnSpc>
                <a:spcPct val="200000"/>
              </a:lnSpc>
            </a:pPr>
            <a:r>
              <a:rPr lang="ar-MA" sz="2400" b="1" dirty="0">
                <a:solidFill>
                  <a:srgbClr val="3B3838"/>
                </a:solidFill>
                <a:latin typeface="El Messiri" pitchFamily="2" charset="-78"/>
                <a:cs typeface="El Messiri" pitchFamily="2" charset="-78"/>
              </a:rPr>
              <a:t> يُستخدم هذا النموذج على نطاق واسع في مجالات العلوم الاجتماعية والعلوم الإنسانية.</a:t>
            </a:r>
            <a:endParaRPr lang="fr-FR" sz="2400" b="1" dirty="0">
              <a:solidFill>
                <a:srgbClr val="3B3838"/>
              </a:solidFill>
              <a:latin typeface="El Messiri" pitchFamily="2" charset="-78"/>
              <a:cs typeface="El Messiri" pitchFamily="2" charset="-78"/>
            </a:endParaRPr>
          </a:p>
        </p:txBody>
      </p:sp>
      <p:sp>
        <p:nvSpPr>
          <p:cNvPr id="15" name="Rectangle 61">
            <a:extLst>
              <a:ext uri="{FF2B5EF4-FFF2-40B4-BE49-F238E27FC236}">
                <a16:creationId xmlns:a16="http://schemas.microsoft.com/office/drawing/2014/main" id="{EEF75B22-F74A-419C-9276-3EEBDEED0DE6}"/>
              </a:ext>
            </a:extLst>
          </p:cNvPr>
          <p:cNvSpPr/>
          <p:nvPr/>
        </p:nvSpPr>
        <p:spPr>
          <a:xfrm>
            <a:off x="8505821" y="-636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5</a:t>
            </a:r>
            <a:endParaRPr lang="fr-FR" sz="2800" dirty="0">
              <a:solidFill>
                <a:srgbClr val="775A27"/>
              </a:solidFill>
              <a:latin typeface="El Messiri" pitchFamily="2" charset="-78"/>
              <a:cs typeface="El Messiri" pitchFamily="2" charset="-78"/>
            </a:endParaRPr>
          </a:p>
        </p:txBody>
      </p:sp>
    </p:spTree>
    <p:extLst>
      <p:ext uri="{BB962C8B-B14F-4D97-AF65-F5344CB8AC3E}">
        <p14:creationId xmlns:p14="http://schemas.microsoft.com/office/powerpoint/2010/main" val="56654778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Bold" pitchFamily="2" charset="-78"/>
                <a:cs typeface="Almarai Bold" pitchFamily="2" charset="-78"/>
              </a:rPr>
              <a:t>12</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5D9336A0-9D60-4FA5-8A32-7C03B448A7B4}"/>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A7E6FECF-DE54-4D46-9233-9129370B26C6}"/>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096369 w 8385241"/>
              <a:gd name="connsiteY2" fmla="*/ 74199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096369" y="74199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نموذج  </a:t>
            </a:r>
            <a:r>
              <a:rPr lang="en-US" sz="2800" dirty="0">
                <a:latin typeface="Almarai Bold" pitchFamily="2" charset="-78"/>
                <a:ea typeface="Tahoma" panose="020B0604030504040204" pitchFamily="34" charset="0"/>
                <a:cs typeface="Almarai Bold" pitchFamily="2" charset="-78"/>
              </a:rPr>
              <a:t> APA</a:t>
            </a:r>
            <a:endParaRPr lang="fr-FR" sz="2800" dirty="0">
              <a:latin typeface="Almarai Bold" pitchFamily="2" charset="-78"/>
              <a:ea typeface="Tahoma" panose="020B0604030504040204" pitchFamily="34" charset="0"/>
              <a:cs typeface="Almarai Bold" pitchFamily="2" charset="-78"/>
            </a:endParaRPr>
          </a:p>
        </p:txBody>
      </p:sp>
      <p:sp>
        <p:nvSpPr>
          <p:cNvPr id="14" name="Rectangle 13">
            <a:extLst>
              <a:ext uri="{FF2B5EF4-FFF2-40B4-BE49-F238E27FC236}">
                <a16:creationId xmlns:a16="http://schemas.microsoft.com/office/drawing/2014/main" id="{EA3EF32B-1D24-4A49-8393-C77CE2DBB911}"/>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200000"/>
              </a:lnSpc>
            </a:pPr>
            <a:r>
              <a:rPr lang="ar-MA" sz="2400" b="1" dirty="0">
                <a:solidFill>
                  <a:srgbClr val="3B3838"/>
                </a:solidFill>
                <a:latin typeface="El Messiri" pitchFamily="2" charset="-78"/>
                <a:cs typeface="El Messiri" pitchFamily="2" charset="-78"/>
              </a:rPr>
              <a:t>نموذج </a:t>
            </a:r>
            <a:r>
              <a:rPr lang="fr-FR" sz="2400" b="1" dirty="0">
                <a:solidFill>
                  <a:srgbClr val="3B3838"/>
                </a:solidFill>
                <a:latin typeface="El Messiri" pitchFamily="2" charset="-78"/>
                <a:cs typeface="El Messiri" pitchFamily="2" charset="-78"/>
              </a:rPr>
              <a:t>APA</a:t>
            </a:r>
            <a:r>
              <a:rPr lang="ar-MA" sz="2400" b="1" dirty="0">
                <a:solidFill>
                  <a:srgbClr val="3B3838"/>
                </a:solidFill>
                <a:latin typeface="El Messiri" pitchFamily="2" charset="-78"/>
                <a:cs typeface="El Messiri" pitchFamily="2" charset="-78"/>
              </a:rPr>
              <a:t> </a:t>
            </a:r>
          </a:p>
          <a:p>
            <a:pPr algn="ctr" rtl="1">
              <a:lnSpc>
                <a:spcPct val="200000"/>
              </a:lnSpc>
            </a:pPr>
            <a:r>
              <a:rPr lang="ar-MA" sz="2400" b="1" dirty="0">
                <a:solidFill>
                  <a:srgbClr val="3B3838"/>
                </a:solidFill>
                <a:latin typeface="El Messiri" pitchFamily="2" charset="-78"/>
                <a:cs typeface="El Messiri" pitchFamily="2" charset="-78"/>
              </a:rPr>
              <a:t>الجمعية الأمريكية لعلم النفس (</a:t>
            </a:r>
            <a:r>
              <a:rPr lang="fr-FR" sz="2400" b="1" dirty="0">
                <a:solidFill>
                  <a:srgbClr val="3B3838"/>
                </a:solidFill>
                <a:latin typeface="El Messiri" pitchFamily="2" charset="-78"/>
                <a:cs typeface="El Messiri" pitchFamily="2" charset="-78"/>
              </a:rPr>
              <a:t>American </a:t>
            </a:r>
            <a:r>
              <a:rPr lang="fr-FR" sz="2400" b="1" dirty="0" err="1">
                <a:solidFill>
                  <a:srgbClr val="3B3838"/>
                </a:solidFill>
                <a:latin typeface="El Messiri" pitchFamily="2" charset="-78"/>
                <a:cs typeface="El Messiri" pitchFamily="2" charset="-78"/>
              </a:rPr>
              <a:t>Psychological</a:t>
            </a:r>
            <a:r>
              <a:rPr lang="fr-FR" sz="2400" b="1" dirty="0">
                <a:solidFill>
                  <a:srgbClr val="3B3838"/>
                </a:solidFill>
                <a:latin typeface="El Messiri" pitchFamily="2" charset="-78"/>
                <a:cs typeface="El Messiri" pitchFamily="2" charset="-78"/>
              </a:rPr>
              <a:t> Association</a:t>
            </a:r>
            <a:r>
              <a:rPr lang="ar-MA" sz="2400" b="1" dirty="0">
                <a:solidFill>
                  <a:srgbClr val="3B3838"/>
                </a:solidFill>
                <a:latin typeface="El Messiri" pitchFamily="2" charset="-78"/>
                <a:cs typeface="El Messiri" pitchFamily="2" charset="-78"/>
              </a:rPr>
              <a:t>)</a:t>
            </a:r>
          </a:p>
          <a:p>
            <a:pPr algn="ctr">
              <a:lnSpc>
                <a:spcPct val="200000"/>
              </a:lnSpc>
            </a:pPr>
            <a:r>
              <a:rPr lang="ar-MA" sz="2400" b="1" dirty="0">
                <a:solidFill>
                  <a:srgbClr val="3B3838"/>
                </a:solidFill>
                <a:latin typeface="El Messiri" pitchFamily="2" charset="-78"/>
                <a:cs typeface="El Messiri" pitchFamily="2" charset="-78"/>
              </a:rPr>
              <a:t>)</a:t>
            </a:r>
            <a:r>
              <a:rPr lang="fr-FR" sz="2400" b="1" dirty="0">
                <a:solidFill>
                  <a:srgbClr val="3B3838"/>
                </a:solidFill>
                <a:latin typeface="El Messiri" pitchFamily="2" charset="-78"/>
                <a:cs typeface="El Messiri" pitchFamily="2" charset="-78"/>
              </a:rPr>
              <a:t>APA) </a:t>
            </a:r>
            <a:r>
              <a:rPr lang="ar-MA" sz="2400" b="1" dirty="0">
                <a:solidFill>
                  <a:srgbClr val="3B3838"/>
                </a:solidFill>
                <a:latin typeface="El Messiri" pitchFamily="2" charset="-78"/>
                <a:cs typeface="El Messiri" pitchFamily="2" charset="-78"/>
              </a:rPr>
              <a:t>لديها نموذج تنسيق خاص بها للمراجع والمقتطفات والمصادر الأخرى. يُستخدم هذا النموذج على نطاق واسع في مجالات العلوم الاجتماعية والعلوم الإنسانية.</a:t>
            </a:r>
          </a:p>
        </p:txBody>
      </p:sp>
      <p:sp>
        <p:nvSpPr>
          <p:cNvPr id="15" name="Rectangle 61">
            <a:extLst>
              <a:ext uri="{FF2B5EF4-FFF2-40B4-BE49-F238E27FC236}">
                <a16:creationId xmlns:a16="http://schemas.microsoft.com/office/drawing/2014/main" id="{13134FAB-6BDB-4B4A-BD6F-2438B078CD7E}"/>
              </a:ext>
            </a:extLst>
          </p:cNvPr>
          <p:cNvSpPr/>
          <p:nvPr/>
        </p:nvSpPr>
        <p:spPr>
          <a:xfrm>
            <a:off x="7276885" y="-6368"/>
            <a:ext cx="4915111"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1228936 w 4915111"/>
              <a:gd name="connsiteY0" fmla="*/ 0 h 765042"/>
              <a:gd name="connsiteX1" fmla="*/ 4915111 w 4915111"/>
              <a:gd name="connsiteY1" fmla="*/ 6350 h 765042"/>
              <a:gd name="connsiteX2" fmla="*/ 4915111 w 4915111"/>
              <a:gd name="connsiteY2" fmla="*/ 765042 h 765042"/>
              <a:gd name="connsiteX3" fmla="*/ 0 w 4915111"/>
              <a:gd name="connsiteY3" fmla="*/ 737314 h 765042"/>
              <a:gd name="connsiteX4" fmla="*/ 1228936 w 4915111"/>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11" h="765042">
                <a:moveTo>
                  <a:pt x="1228936" y="0"/>
                </a:moveTo>
                <a:lnTo>
                  <a:pt x="4915111" y="6350"/>
                </a:lnTo>
                <a:lnTo>
                  <a:pt x="4915111" y="765042"/>
                </a:lnTo>
                <a:lnTo>
                  <a:pt x="0" y="737314"/>
                </a:lnTo>
                <a:lnTo>
                  <a:pt x="122893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5</a:t>
            </a:r>
            <a:endParaRPr lang="fr-FR" sz="2800" dirty="0">
              <a:solidFill>
                <a:srgbClr val="775A27"/>
              </a:solidFill>
              <a:latin typeface="El Messiri" pitchFamily="2" charset="-78"/>
              <a:cs typeface="El Messiri" pitchFamily="2" charset="-78"/>
            </a:endParaRPr>
          </a:p>
        </p:txBody>
      </p:sp>
      <p:sp>
        <p:nvSpPr>
          <p:cNvPr id="16" name="Rectangle 57">
            <a:extLst>
              <a:ext uri="{FF2B5EF4-FFF2-40B4-BE49-F238E27FC236}">
                <a16:creationId xmlns:a16="http://schemas.microsoft.com/office/drawing/2014/main" id="{AA280DBB-51FA-400F-966B-B99A9717CFD8}"/>
              </a:ext>
            </a:extLst>
          </p:cNvPr>
          <p:cNvSpPr/>
          <p:nvPr/>
        </p:nvSpPr>
        <p:spPr>
          <a:xfrm>
            <a:off x="1" y="-18"/>
            <a:ext cx="27559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نموذج  </a:t>
            </a:r>
            <a:r>
              <a:rPr lang="en-US" sz="2800" dirty="0">
                <a:solidFill>
                  <a:srgbClr val="775A27"/>
                </a:solidFill>
                <a:latin typeface="Almarai Bold" pitchFamily="2" charset="-78"/>
                <a:ea typeface="Tahoma" panose="020B0604030504040204" pitchFamily="34" charset="0"/>
                <a:cs typeface="Almarai Bold" pitchFamily="2" charset="-78"/>
              </a:rPr>
              <a:t> APA</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290340097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latin typeface="Almarai Bold" pitchFamily="2" charset="-78"/>
                <a:cs typeface="Almarai Bold" pitchFamily="2" charset="-78"/>
              </a:rPr>
              <a:t>1</a:t>
            </a:r>
            <a:r>
              <a:rPr lang="en-US" dirty="0">
                <a:latin typeface="Almarai Bold" pitchFamily="2" charset="-78"/>
                <a:cs typeface="Almarai Bold" pitchFamily="2" charset="-78"/>
              </a:rPr>
              <a:t>3</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5D9336A0-9D60-4FA5-8A32-7C03B448A7B4}"/>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A7E6FECF-DE54-4D46-9233-9129370B26C6}"/>
              </a:ext>
            </a:extLst>
          </p:cNvPr>
          <p:cNvSpPr/>
          <p:nvPr/>
        </p:nvSpPr>
        <p:spPr>
          <a:xfrm>
            <a:off x="0" y="-18"/>
            <a:ext cx="8965809"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5809" h="758693">
                <a:moveTo>
                  <a:pt x="0" y="0"/>
                </a:moveTo>
                <a:lnTo>
                  <a:pt x="8385241" y="0"/>
                </a:lnTo>
                <a:lnTo>
                  <a:pt x="8965809" y="73183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نموذج  </a:t>
            </a:r>
            <a:r>
              <a:rPr lang="en-US" sz="2800" dirty="0">
                <a:latin typeface="Almarai Bold" pitchFamily="2" charset="-78"/>
                <a:ea typeface="Tahoma" panose="020B0604030504040204" pitchFamily="34" charset="0"/>
                <a:cs typeface="Almarai Bold" pitchFamily="2" charset="-78"/>
              </a:rPr>
              <a:t> APA</a:t>
            </a:r>
            <a:endParaRPr lang="fr-FR" sz="2800" dirty="0">
              <a:latin typeface="Almarai Bold" pitchFamily="2" charset="-78"/>
              <a:ea typeface="Tahoma" panose="020B0604030504040204" pitchFamily="34" charset="0"/>
              <a:cs typeface="Almarai Bold" pitchFamily="2" charset="-78"/>
            </a:endParaRPr>
          </a:p>
        </p:txBody>
      </p:sp>
      <p:sp>
        <p:nvSpPr>
          <p:cNvPr id="14" name="Rectangle 13">
            <a:extLst>
              <a:ext uri="{FF2B5EF4-FFF2-40B4-BE49-F238E27FC236}">
                <a16:creationId xmlns:a16="http://schemas.microsoft.com/office/drawing/2014/main" id="{EA3EF32B-1D24-4A49-8393-C77CE2DBB911}"/>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lnSpc>
                <a:spcPct val="150000"/>
              </a:lnSpc>
            </a:pPr>
            <a:r>
              <a:rPr lang="ar-MA" sz="2400" b="1" dirty="0">
                <a:solidFill>
                  <a:srgbClr val="3B3838"/>
                </a:solidFill>
                <a:latin typeface="El Messiri" pitchFamily="2" charset="-78"/>
                <a:cs typeface="El Messiri" pitchFamily="2" charset="-78"/>
              </a:rPr>
              <a:t>عناصر نمط </a:t>
            </a:r>
            <a:r>
              <a:rPr lang="fr-FR" sz="2400" b="1" dirty="0">
                <a:solidFill>
                  <a:srgbClr val="3B3838"/>
                </a:solidFill>
                <a:latin typeface="El Messiri" pitchFamily="2" charset="-78"/>
                <a:cs typeface="El Messiri" pitchFamily="2" charset="-78"/>
              </a:rPr>
              <a:t>APA :</a:t>
            </a:r>
            <a:endParaRPr lang="ar-MA" sz="2400" b="1" dirty="0">
              <a:solidFill>
                <a:srgbClr val="3B3838"/>
              </a:solidFill>
              <a:latin typeface="El Messiri" pitchFamily="2" charset="-78"/>
              <a:cs typeface="El Messiri" pitchFamily="2" charset="-78"/>
            </a:endParaRP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الملخص: يلخص البحث في فقرة قصيرة.</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المقدمة: تقديم </a:t>
            </a:r>
            <a:r>
              <a:rPr lang="ja-JP" altLang="fr-FR" sz="2400" b="1" dirty="0">
                <a:solidFill>
                  <a:srgbClr val="3B3838"/>
                </a:solidFill>
                <a:latin typeface="El Messiri" pitchFamily="2" charset="-78"/>
                <a:cs typeface="El Messiri" pitchFamily="2" charset="-78"/>
              </a:rPr>
              <a:t> </a:t>
            </a:r>
            <a:r>
              <a:rPr lang="ar-MA" sz="2400" b="1" dirty="0">
                <a:solidFill>
                  <a:srgbClr val="3B3838"/>
                </a:solidFill>
                <a:latin typeface="El Messiri" pitchFamily="2" charset="-78"/>
                <a:cs typeface="El Messiri" pitchFamily="2" charset="-78"/>
              </a:rPr>
              <a:t>البحث وأهميته.</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المنهجية: تصف تصميم البحث والطرق المستخدمة.</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النتائج: تعرض نتائج البحث.</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المناقشة: تناقش نتائج البحث وتفسرها.</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الخاتمة: تلخص البحث وتقدم توصيات لمزيد من البحث.</a:t>
            </a:r>
          </a:p>
          <a:p>
            <a:pPr marL="742950" lvl="1" indent="-285750" algn="r" rtl="1">
              <a:lnSpc>
                <a:spcPct val="150000"/>
              </a:lnSpc>
              <a:buFont typeface="Arial" panose="020B0604020202020204" pitchFamily="34" charset="0"/>
              <a:buChar char="•"/>
            </a:pPr>
            <a:r>
              <a:rPr lang="ar-MA" sz="2400" b="1" dirty="0">
                <a:solidFill>
                  <a:srgbClr val="3B3838"/>
                </a:solidFill>
                <a:latin typeface="El Messiri" pitchFamily="2" charset="-78"/>
                <a:cs typeface="El Messiri" pitchFamily="2" charset="-78"/>
              </a:rPr>
              <a:t>المراجع: تدرج قائمة بالمراجع التي تم استخدامها في البحث.</a:t>
            </a:r>
            <a:endParaRPr lang="fr-FR" sz="2400" b="1" dirty="0">
              <a:solidFill>
                <a:srgbClr val="3B3838"/>
              </a:solidFill>
              <a:latin typeface="El Messiri" pitchFamily="2" charset="-78"/>
              <a:cs typeface="El Messiri" pitchFamily="2" charset="-78"/>
            </a:endParaRPr>
          </a:p>
        </p:txBody>
      </p:sp>
      <p:sp>
        <p:nvSpPr>
          <p:cNvPr id="15" name="Rectangle 61">
            <a:extLst>
              <a:ext uri="{FF2B5EF4-FFF2-40B4-BE49-F238E27FC236}">
                <a16:creationId xmlns:a16="http://schemas.microsoft.com/office/drawing/2014/main" id="{DF20CB7D-EE1E-42AF-A77C-03CA561A33A7}"/>
              </a:ext>
            </a:extLst>
          </p:cNvPr>
          <p:cNvSpPr/>
          <p:nvPr/>
        </p:nvSpPr>
        <p:spPr>
          <a:xfrm>
            <a:off x="8505821" y="-6368"/>
            <a:ext cx="3686175"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175" h="765042">
                <a:moveTo>
                  <a:pt x="0" y="0"/>
                </a:moveTo>
                <a:lnTo>
                  <a:pt x="3686175" y="6350"/>
                </a:lnTo>
                <a:lnTo>
                  <a:pt x="3686175" y="765042"/>
                </a:lnTo>
                <a:lnTo>
                  <a:pt x="569384" y="732234"/>
                </a:lnTo>
                <a:lnTo>
                  <a:pt x="0"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5</a:t>
            </a:r>
            <a:endParaRPr lang="fr-FR" sz="2800" dirty="0">
              <a:solidFill>
                <a:srgbClr val="775A27"/>
              </a:solidFill>
              <a:latin typeface="El Messiri" pitchFamily="2" charset="-78"/>
              <a:cs typeface="El Messiri" pitchFamily="2" charset="-78"/>
            </a:endParaRPr>
          </a:p>
        </p:txBody>
      </p:sp>
      <p:sp>
        <p:nvSpPr>
          <p:cNvPr id="16" name="Rectangle 57">
            <a:extLst>
              <a:ext uri="{FF2B5EF4-FFF2-40B4-BE49-F238E27FC236}">
                <a16:creationId xmlns:a16="http://schemas.microsoft.com/office/drawing/2014/main" id="{3357E99A-6676-4710-84B1-7351E657274A}"/>
              </a:ext>
            </a:extLst>
          </p:cNvPr>
          <p:cNvSpPr/>
          <p:nvPr/>
        </p:nvSpPr>
        <p:spPr>
          <a:xfrm>
            <a:off x="1" y="-18"/>
            <a:ext cx="3289300"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157329 w 8385241"/>
              <a:gd name="connsiteY2" fmla="*/ 74707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157329" y="74707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solidFill>
                  <a:srgbClr val="775A27"/>
                </a:solidFill>
                <a:latin typeface="Almarai Bold" pitchFamily="2" charset="-78"/>
                <a:ea typeface="Tahoma" panose="020B0604030504040204" pitchFamily="34" charset="0"/>
                <a:cs typeface="Almarai Bold" pitchFamily="2" charset="-78"/>
              </a:rPr>
              <a:t>نموذج  </a:t>
            </a:r>
            <a:r>
              <a:rPr lang="en-US" sz="2800" dirty="0">
                <a:solidFill>
                  <a:srgbClr val="775A27"/>
                </a:solidFill>
                <a:latin typeface="Almarai Bold" pitchFamily="2" charset="-78"/>
                <a:ea typeface="Tahoma" panose="020B0604030504040204" pitchFamily="34" charset="0"/>
                <a:cs typeface="Almarai Bold" pitchFamily="2" charset="-78"/>
              </a:rPr>
              <a:t> </a:t>
            </a:r>
            <a:r>
              <a:rPr lang="fr-FR" sz="2800" dirty="0">
                <a:solidFill>
                  <a:srgbClr val="775A27"/>
                </a:solidFill>
                <a:latin typeface="Almarai Bold" pitchFamily="2" charset="-78"/>
                <a:ea typeface="Tahoma" panose="020B0604030504040204" pitchFamily="34" charset="0"/>
                <a:cs typeface="Almarai Bold" pitchFamily="2" charset="-78"/>
              </a:rPr>
              <a:t>E</a:t>
            </a:r>
            <a:r>
              <a:rPr lang="en-US" sz="2800" dirty="0">
                <a:solidFill>
                  <a:srgbClr val="775A27"/>
                </a:solidFill>
                <a:latin typeface="Almarai Bold" pitchFamily="2" charset="-78"/>
                <a:ea typeface="Tahoma" panose="020B0604030504040204" pitchFamily="34" charset="0"/>
                <a:cs typeface="Almarai Bold" pitchFamily="2" charset="-78"/>
              </a:rPr>
              <a:t>MILA</a:t>
            </a:r>
            <a:endParaRPr lang="fr-FR" sz="2800" dirty="0">
              <a:solidFill>
                <a:srgbClr val="775A27"/>
              </a:solidFill>
              <a:latin typeface="Almarai Bold" pitchFamily="2" charset="-78"/>
              <a:ea typeface="Tahoma" panose="020B0604030504040204" pitchFamily="34" charset="0"/>
              <a:cs typeface="Almarai Bold" pitchFamily="2" charset="-78"/>
            </a:endParaRPr>
          </a:p>
        </p:txBody>
      </p:sp>
    </p:spTree>
    <p:extLst>
      <p:ext uri="{BB962C8B-B14F-4D97-AF65-F5344CB8AC3E}">
        <p14:creationId xmlns:p14="http://schemas.microsoft.com/office/powerpoint/2010/main" val="5216972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9047B7E6-D67C-4A03-9F44-B7C7CCCBDE78}"/>
              </a:ext>
            </a:extLst>
          </p:cNvPr>
          <p:cNvGrpSpPr/>
          <p:nvPr/>
        </p:nvGrpSpPr>
        <p:grpSpPr>
          <a:xfrm>
            <a:off x="0" y="6259007"/>
            <a:ext cx="12192000" cy="598993"/>
            <a:chOff x="0" y="6259007"/>
            <a:chExt cx="12192000" cy="598993"/>
          </a:xfrm>
        </p:grpSpPr>
        <p:sp>
          <p:nvSpPr>
            <p:cNvPr id="67" name="Rectangle 66">
              <a:extLst>
                <a:ext uri="{FF2B5EF4-FFF2-40B4-BE49-F238E27FC236}">
                  <a16:creationId xmlns:a16="http://schemas.microsoft.com/office/drawing/2014/main" id="{BE0963B5-7BAB-406E-80B7-C9422DC40D23}"/>
                </a:ext>
              </a:extLst>
            </p:cNvPr>
            <p:cNvSpPr>
              <a:spLocks/>
            </p:cNvSpPr>
            <p:nvPr/>
          </p:nvSpPr>
          <p:spPr>
            <a:xfrm>
              <a:off x="0" y="6259010"/>
              <a:ext cx="12192000" cy="598990"/>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Changa SemiBold" pitchFamily="2" charset="-78"/>
                  <a:cs typeface="Changa SemiBold" pitchFamily="2" charset="-78"/>
                </a:rPr>
                <a:t> </a:t>
              </a:r>
              <a:endParaRPr lang="fr-FR" sz="2000" dirty="0">
                <a:latin typeface="Changa SemiBold" pitchFamily="2" charset="-78"/>
                <a:cs typeface="Changa SemiBold" pitchFamily="2" charset="-78"/>
              </a:endParaRPr>
            </a:p>
          </p:txBody>
        </p:sp>
        <p:sp>
          <p:nvSpPr>
            <p:cNvPr id="68" name="Freeform: Shape 67">
              <a:extLst>
                <a:ext uri="{FF2B5EF4-FFF2-40B4-BE49-F238E27FC236}">
                  <a16:creationId xmlns:a16="http://schemas.microsoft.com/office/drawing/2014/main" id="{7585EE4C-3BEC-4269-89EF-5A817C86ECEE}"/>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69" name="Rectangle 68">
            <a:extLst>
              <a:ext uri="{FF2B5EF4-FFF2-40B4-BE49-F238E27FC236}">
                <a16:creationId xmlns:a16="http://schemas.microsoft.com/office/drawing/2014/main" id="{282B239B-2D04-40B4-86F0-72B22D123F33}"/>
              </a:ext>
            </a:extLst>
          </p:cNvPr>
          <p:cNvSpPr/>
          <p:nvPr/>
        </p:nvSpPr>
        <p:spPr>
          <a:xfrm>
            <a:off x="1" y="6259006"/>
            <a:ext cx="986366" cy="59899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latin typeface="Almarai Bold" pitchFamily="2" charset="-78"/>
                <a:cs typeface="Almarai Bold" pitchFamily="2" charset="-78"/>
              </a:rPr>
              <a:t>1</a:t>
            </a:r>
            <a:r>
              <a:rPr lang="en-US" dirty="0">
                <a:latin typeface="Almarai Bold" pitchFamily="2" charset="-78"/>
                <a:cs typeface="Almarai Bold" pitchFamily="2" charset="-78"/>
              </a:rPr>
              <a:t>4</a:t>
            </a:r>
            <a:endParaRPr lang="fr-FR" dirty="0">
              <a:latin typeface="Almarai Bold" pitchFamily="2" charset="-78"/>
              <a:cs typeface="Almarai Bold" pitchFamily="2" charset="-78"/>
            </a:endParaRPr>
          </a:p>
        </p:txBody>
      </p:sp>
      <p:cxnSp>
        <p:nvCxnSpPr>
          <p:cNvPr id="70" name="Straight Connector 69">
            <a:extLst>
              <a:ext uri="{FF2B5EF4-FFF2-40B4-BE49-F238E27FC236}">
                <a16:creationId xmlns:a16="http://schemas.microsoft.com/office/drawing/2014/main" id="{BED5B5B8-E777-4F14-96E8-332590B8DFA6}"/>
              </a:ext>
            </a:extLst>
          </p:cNvPr>
          <p:cNvCxnSpPr/>
          <p:nvPr/>
        </p:nvCxnSpPr>
        <p:spPr>
          <a:xfrm>
            <a:off x="1006667" y="6259003"/>
            <a:ext cx="0" cy="598997"/>
          </a:xfrm>
          <a:prstGeom prst="line">
            <a:avLst/>
          </a:prstGeom>
          <a:ln w="381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5D9336A0-9D60-4FA5-8A32-7C03B448A7B4}"/>
              </a:ext>
            </a:extLst>
          </p:cNvPr>
          <p:cNvCxnSpPr/>
          <p:nvPr/>
        </p:nvCxnSpPr>
        <p:spPr>
          <a:xfrm>
            <a:off x="9243152" y="-14"/>
            <a:ext cx="0" cy="71462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57">
            <a:extLst>
              <a:ext uri="{FF2B5EF4-FFF2-40B4-BE49-F238E27FC236}">
                <a16:creationId xmlns:a16="http://schemas.microsoft.com/office/drawing/2014/main" id="{A7E6FECF-DE54-4D46-9233-9129370B26C6}"/>
              </a:ext>
            </a:extLst>
          </p:cNvPr>
          <p:cNvSpPr/>
          <p:nvPr/>
        </p:nvSpPr>
        <p:spPr>
          <a:xfrm>
            <a:off x="0" y="-18"/>
            <a:ext cx="8385241" cy="758693"/>
          </a:xfrm>
          <a:custGeom>
            <a:avLst/>
            <a:gdLst>
              <a:gd name="connsiteX0" fmla="*/ 0 w 8385241"/>
              <a:gd name="connsiteY0" fmla="*/ 0 h 758693"/>
              <a:gd name="connsiteX1" fmla="*/ 8385241 w 8385241"/>
              <a:gd name="connsiteY1" fmla="*/ 0 h 758693"/>
              <a:gd name="connsiteX2" fmla="*/ 8385241 w 8385241"/>
              <a:gd name="connsiteY2" fmla="*/ 758693 h 758693"/>
              <a:gd name="connsiteX3" fmla="*/ 0 w 8385241"/>
              <a:gd name="connsiteY3" fmla="*/ 758693 h 758693"/>
              <a:gd name="connsiteX4" fmla="*/ 0 w 8385241"/>
              <a:gd name="connsiteY4" fmla="*/ 0 h 758693"/>
              <a:gd name="connsiteX0" fmla="*/ 0 w 8385241"/>
              <a:gd name="connsiteY0" fmla="*/ 0 h 758693"/>
              <a:gd name="connsiteX1" fmla="*/ 8385241 w 8385241"/>
              <a:gd name="connsiteY1" fmla="*/ 0 h 758693"/>
              <a:gd name="connsiteX2" fmla="*/ 7072908 w 8385241"/>
              <a:gd name="connsiteY2" fmla="*/ 741759 h 758693"/>
              <a:gd name="connsiteX3" fmla="*/ 0 w 8385241"/>
              <a:gd name="connsiteY3" fmla="*/ 758693 h 758693"/>
              <a:gd name="connsiteX4" fmla="*/ 0 w 8385241"/>
              <a:gd name="connsiteY4" fmla="*/ 0 h 758693"/>
              <a:gd name="connsiteX0" fmla="*/ 0 w 8959459"/>
              <a:gd name="connsiteY0" fmla="*/ 0 h 758693"/>
              <a:gd name="connsiteX1" fmla="*/ 8385241 w 8959459"/>
              <a:gd name="connsiteY1" fmla="*/ 0 h 758693"/>
              <a:gd name="connsiteX2" fmla="*/ 8959459 w 8959459"/>
              <a:gd name="connsiteY2" fmla="*/ 703258 h 758693"/>
              <a:gd name="connsiteX3" fmla="*/ 0 w 8959459"/>
              <a:gd name="connsiteY3" fmla="*/ 758693 h 758693"/>
              <a:gd name="connsiteX4" fmla="*/ 0 w 8959459"/>
              <a:gd name="connsiteY4" fmla="*/ 0 h 758693"/>
              <a:gd name="connsiteX0" fmla="*/ 0 w 8965809"/>
              <a:gd name="connsiteY0" fmla="*/ 0 h 758693"/>
              <a:gd name="connsiteX1" fmla="*/ 8385241 w 8965809"/>
              <a:gd name="connsiteY1" fmla="*/ 0 h 758693"/>
              <a:gd name="connsiteX2" fmla="*/ 8965809 w 8965809"/>
              <a:gd name="connsiteY2" fmla="*/ 731833 h 758693"/>
              <a:gd name="connsiteX3" fmla="*/ 0 w 8965809"/>
              <a:gd name="connsiteY3" fmla="*/ 758693 h 758693"/>
              <a:gd name="connsiteX4" fmla="*/ 0 w 8965809"/>
              <a:gd name="connsiteY4" fmla="*/ 0 h 758693"/>
              <a:gd name="connsiteX0" fmla="*/ 0 w 8385241"/>
              <a:gd name="connsiteY0" fmla="*/ 0 h 758693"/>
              <a:gd name="connsiteX1" fmla="*/ 8385241 w 8385241"/>
              <a:gd name="connsiteY1" fmla="*/ 0 h 758693"/>
              <a:gd name="connsiteX2" fmla="*/ 7157329 w 8385241"/>
              <a:gd name="connsiteY2" fmla="*/ 747073 h 758693"/>
              <a:gd name="connsiteX3" fmla="*/ 0 w 8385241"/>
              <a:gd name="connsiteY3" fmla="*/ 758693 h 758693"/>
              <a:gd name="connsiteX4" fmla="*/ 0 w 8385241"/>
              <a:gd name="connsiteY4" fmla="*/ 0 h 758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241" h="758693">
                <a:moveTo>
                  <a:pt x="0" y="0"/>
                </a:moveTo>
                <a:lnTo>
                  <a:pt x="8385241" y="0"/>
                </a:lnTo>
                <a:lnTo>
                  <a:pt x="7157329" y="747073"/>
                </a:lnTo>
                <a:lnTo>
                  <a:pt x="0" y="758693"/>
                </a:lnTo>
                <a:lnTo>
                  <a:pt x="0" y="0"/>
                </a:lnTo>
                <a:close/>
              </a:path>
            </a:pathLst>
          </a:custGeom>
          <a:solidFill>
            <a:srgbClr val="775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a:latin typeface="Almarai Bold" pitchFamily="2" charset="-78"/>
                <a:ea typeface="Tahoma" panose="020B0604030504040204" pitchFamily="34" charset="0"/>
                <a:cs typeface="Almarai Bold" pitchFamily="2" charset="-78"/>
              </a:rPr>
              <a:t>نموذج  </a:t>
            </a:r>
            <a:r>
              <a:rPr lang="en-US" sz="2800" dirty="0">
                <a:latin typeface="Almarai Bold" pitchFamily="2" charset="-78"/>
                <a:ea typeface="Tahoma" panose="020B0604030504040204" pitchFamily="34" charset="0"/>
                <a:cs typeface="Almarai Bold" pitchFamily="2" charset="-78"/>
              </a:rPr>
              <a:t> </a:t>
            </a:r>
            <a:r>
              <a:rPr lang="fr-FR" sz="2800" dirty="0">
                <a:latin typeface="Almarai Bold" pitchFamily="2" charset="-78"/>
                <a:ea typeface="Tahoma" panose="020B0604030504040204" pitchFamily="34" charset="0"/>
                <a:cs typeface="Almarai Bold" pitchFamily="2" charset="-78"/>
              </a:rPr>
              <a:t>E</a:t>
            </a:r>
            <a:r>
              <a:rPr lang="en-US" sz="2800" dirty="0">
                <a:latin typeface="Almarai Bold" pitchFamily="2" charset="-78"/>
                <a:ea typeface="Tahoma" panose="020B0604030504040204" pitchFamily="34" charset="0"/>
                <a:cs typeface="Almarai Bold" pitchFamily="2" charset="-78"/>
              </a:rPr>
              <a:t>MILA</a:t>
            </a:r>
            <a:endParaRPr lang="fr-FR" sz="2800" dirty="0">
              <a:latin typeface="Almarai Bold" pitchFamily="2" charset="-78"/>
              <a:ea typeface="Tahoma" panose="020B0604030504040204" pitchFamily="34" charset="0"/>
              <a:cs typeface="Almarai Bold" pitchFamily="2" charset="-78"/>
            </a:endParaRPr>
          </a:p>
        </p:txBody>
      </p:sp>
      <p:sp>
        <p:nvSpPr>
          <p:cNvPr id="14" name="Rectangle 13">
            <a:extLst>
              <a:ext uri="{FF2B5EF4-FFF2-40B4-BE49-F238E27FC236}">
                <a16:creationId xmlns:a16="http://schemas.microsoft.com/office/drawing/2014/main" id="{EA3EF32B-1D24-4A49-8393-C77CE2DBB911}"/>
              </a:ext>
            </a:extLst>
          </p:cNvPr>
          <p:cNvSpPr/>
          <p:nvPr/>
        </p:nvSpPr>
        <p:spPr>
          <a:xfrm>
            <a:off x="444503" y="1079500"/>
            <a:ext cx="11302993" cy="4889500"/>
          </a:xfrm>
          <a:custGeom>
            <a:avLst/>
            <a:gdLst>
              <a:gd name="connsiteX0" fmla="*/ 0 w 11302993"/>
              <a:gd name="connsiteY0" fmla="*/ 0 h 4889500"/>
              <a:gd name="connsiteX1" fmla="*/ 481864 w 11302993"/>
              <a:gd name="connsiteY1" fmla="*/ 0 h 4889500"/>
              <a:gd name="connsiteX2" fmla="*/ 963729 w 11302993"/>
              <a:gd name="connsiteY2" fmla="*/ 0 h 4889500"/>
              <a:gd name="connsiteX3" fmla="*/ 1445593 w 11302993"/>
              <a:gd name="connsiteY3" fmla="*/ 0 h 4889500"/>
              <a:gd name="connsiteX4" fmla="*/ 2266548 w 11302993"/>
              <a:gd name="connsiteY4" fmla="*/ 0 h 4889500"/>
              <a:gd name="connsiteX5" fmla="*/ 2748412 w 11302993"/>
              <a:gd name="connsiteY5" fmla="*/ 0 h 4889500"/>
              <a:gd name="connsiteX6" fmla="*/ 3343306 w 11302993"/>
              <a:gd name="connsiteY6" fmla="*/ 0 h 4889500"/>
              <a:gd name="connsiteX7" fmla="*/ 3938201 w 11302993"/>
              <a:gd name="connsiteY7" fmla="*/ 0 h 4889500"/>
              <a:gd name="connsiteX8" fmla="*/ 4194005 w 11302993"/>
              <a:gd name="connsiteY8" fmla="*/ 0 h 4889500"/>
              <a:gd name="connsiteX9" fmla="*/ 4788900 w 11302993"/>
              <a:gd name="connsiteY9" fmla="*/ 0 h 4889500"/>
              <a:gd name="connsiteX10" fmla="*/ 5496824 w 11302993"/>
              <a:gd name="connsiteY10" fmla="*/ 0 h 4889500"/>
              <a:gd name="connsiteX11" fmla="*/ 5978688 w 11302993"/>
              <a:gd name="connsiteY11" fmla="*/ 0 h 4889500"/>
              <a:gd name="connsiteX12" fmla="*/ 6234493 w 11302993"/>
              <a:gd name="connsiteY12" fmla="*/ 0 h 4889500"/>
              <a:gd name="connsiteX13" fmla="*/ 7055447 w 11302993"/>
              <a:gd name="connsiteY13" fmla="*/ 0 h 4889500"/>
              <a:gd name="connsiteX14" fmla="*/ 7650342 w 11302993"/>
              <a:gd name="connsiteY14" fmla="*/ 0 h 4889500"/>
              <a:gd name="connsiteX15" fmla="*/ 8358266 w 11302993"/>
              <a:gd name="connsiteY15" fmla="*/ 0 h 4889500"/>
              <a:gd name="connsiteX16" fmla="*/ 9179220 w 11302993"/>
              <a:gd name="connsiteY16" fmla="*/ 0 h 4889500"/>
              <a:gd name="connsiteX17" fmla="*/ 10000174 w 11302993"/>
              <a:gd name="connsiteY17" fmla="*/ 0 h 4889500"/>
              <a:gd name="connsiteX18" fmla="*/ 11302993 w 11302993"/>
              <a:gd name="connsiteY18" fmla="*/ 0 h 4889500"/>
              <a:gd name="connsiteX19" fmla="*/ 11302993 w 11302993"/>
              <a:gd name="connsiteY19" fmla="*/ 543278 h 4889500"/>
              <a:gd name="connsiteX20" fmla="*/ 11302993 w 11302993"/>
              <a:gd name="connsiteY20" fmla="*/ 1135451 h 4889500"/>
              <a:gd name="connsiteX21" fmla="*/ 11302993 w 11302993"/>
              <a:gd name="connsiteY21" fmla="*/ 1776518 h 4889500"/>
              <a:gd name="connsiteX22" fmla="*/ 11302993 w 11302993"/>
              <a:gd name="connsiteY22" fmla="*/ 2270901 h 4889500"/>
              <a:gd name="connsiteX23" fmla="*/ 11302993 w 11302993"/>
              <a:gd name="connsiteY23" fmla="*/ 2863074 h 4889500"/>
              <a:gd name="connsiteX24" fmla="*/ 11302993 w 11302993"/>
              <a:gd name="connsiteY24" fmla="*/ 3504142 h 4889500"/>
              <a:gd name="connsiteX25" fmla="*/ 11302993 w 11302993"/>
              <a:gd name="connsiteY25" fmla="*/ 3900734 h 4889500"/>
              <a:gd name="connsiteX26" fmla="*/ 11302993 w 11302993"/>
              <a:gd name="connsiteY26" fmla="*/ 4346222 h 4889500"/>
              <a:gd name="connsiteX27" fmla="*/ 11302993 w 11302993"/>
              <a:gd name="connsiteY27" fmla="*/ 4889500 h 4889500"/>
              <a:gd name="connsiteX28" fmla="*/ 10821129 w 11302993"/>
              <a:gd name="connsiteY28" fmla="*/ 4889500 h 4889500"/>
              <a:gd name="connsiteX29" fmla="*/ 10113204 w 11302993"/>
              <a:gd name="connsiteY29" fmla="*/ 4889500 h 4889500"/>
              <a:gd name="connsiteX30" fmla="*/ 9518310 w 11302993"/>
              <a:gd name="connsiteY30" fmla="*/ 4889500 h 4889500"/>
              <a:gd name="connsiteX31" fmla="*/ 9262505 w 11302993"/>
              <a:gd name="connsiteY31" fmla="*/ 4889500 h 4889500"/>
              <a:gd name="connsiteX32" fmla="*/ 8441551 w 11302993"/>
              <a:gd name="connsiteY32" fmla="*/ 4889500 h 4889500"/>
              <a:gd name="connsiteX33" fmla="*/ 7620597 w 11302993"/>
              <a:gd name="connsiteY33" fmla="*/ 4889500 h 4889500"/>
              <a:gd name="connsiteX34" fmla="*/ 7138732 w 11302993"/>
              <a:gd name="connsiteY34" fmla="*/ 4889500 h 4889500"/>
              <a:gd name="connsiteX35" fmla="*/ 6656868 w 11302993"/>
              <a:gd name="connsiteY35" fmla="*/ 4889500 h 4889500"/>
              <a:gd name="connsiteX36" fmla="*/ 6175004 w 11302993"/>
              <a:gd name="connsiteY36" fmla="*/ 4889500 h 4889500"/>
              <a:gd name="connsiteX37" fmla="*/ 5580109 w 11302993"/>
              <a:gd name="connsiteY37" fmla="*/ 4889500 h 4889500"/>
              <a:gd name="connsiteX38" fmla="*/ 4985215 w 11302993"/>
              <a:gd name="connsiteY38" fmla="*/ 4889500 h 4889500"/>
              <a:gd name="connsiteX39" fmla="*/ 4616380 w 11302993"/>
              <a:gd name="connsiteY39" fmla="*/ 4889500 h 4889500"/>
              <a:gd name="connsiteX40" fmla="*/ 4360576 w 11302993"/>
              <a:gd name="connsiteY40" fmla="*/ 4889500 h 4889500"/>
              <a:gd name="connsiteX41" fmla="*/ 4104771 w 11302993"/>
              <a:gd name="connsiteY41" fmla="*/ 4889500 h 4889500"/>
              <a:gd name="connsiteX42" fmla="*/ 3735937 w 11302993"/>
              <a:gd name="connsiteY42" fmla="*/ 4889500 h 4889500"/>
              <a:gd name="connsiteX43" fmla="*/ 3254072 w 11302993"/>
              <a:gd name="connsiteY43" fmla="*/ 4889500 h 4889500"/>
              <a:gd name="connsiteX44" fmla="*/ 2546148 w 11302993"/>
              <a:gd name="connsiteY44" fmla="*/ 4889500 h 4889500"/>
              <a:gd name="connsiteX45" fmla="*/ 1725194 w 11302993"/>
              <a:gd name="connsiteY45" fmla="*/ 4889500 h 4889500"/>
              <a:gd name="connsiteX46" fmla="*/ 1469389 w 11302993"/>
              <a:gd name="connsiteY46" fmla="*/ 4889500 h 4889500"/>
              <a:gd name="connsiteX47" fmla="*/ 1213585 w 11302993"/>
              <a:gd name="connsiteY47" fmla="*/ 4889500 h 4889500"/>
              <a:gd name="connsiteX48" fmla="*/ 0 w 11302993"/>
              <a:gd name="connsiteY48" fmla="*/ 4889500 h 4889500"/>
              <a:gd name="connsiteX49" fmla="*/ 0 w 11302993"/>
              <a:gd name="connsiteY49" fmla="*/ 4248432 h 4889500"/>
              <a:gd name="connsiteX50" fmla="*/ 0 w 11302993"/>
              <a:gd name="connsiteY50" fmla="*/ 3607364 h 4889500"/>
              <a:gd name="connsiteX51" fmla="*/ 0 w 11302993"/>
              <a:gd name="connsiteY51" fmla="*/ 3112982 h 4889500"/>
              <a:gd name="connsiteX52" fmla="*/ 0 w 11302993"/>
              <a:gd name="connsiteY52" fmla="*/ 2569704 h 4889500"/>
              <a:gd name="connsiteX53" fmla="*/ 0 w 11302993"/>
              <a:gd name="connsiteY53" fmla="*/ 2173111 h 4889500"/>
              <a:gd name="connsiteX54" fmla="*/ 0 w 11302993"/>
              <a:gd name="connsiteY54" fmla="*/ 1776518 h 4889500"/>
              <a:gd name="connsiteX55" fmla="*/ 0 w 11302993"/>
              <a:gd name="connsiteY55" fmla="*/ 1282136 h 4889500"/>
              <a:gd name="connsiteX56" fmla="*/ 0 w 11302993"/>
              <a:gd name="connsiteY56" fmla="*/ 641068 h 4889500"/>
              <a:gd name="connsiteX57" fmla="*/ 0 w 11302993"/>
              <a:gd name="connsiteY57" fmla="*/ 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302993" h="4889500" fill="none" extrusionOk="0">
                <a:moveTo>
                  <a:pt x="0" y="0"/>
                </a:moveTo>
                <a:cubicBezTo>
                  <a:pt x="124630" y="-29419"/>
                  <a:pt x="277310" y="5836"/>
                  <a:pt x="481864" y="0"/>
                </a:cubicBezTo>
                <a:cubicBezTo>
                  <a:pt x="686418" y="-5836"/>
                  <a:pt x="833812" y="38562"/>
                  <a:pt x="963729" y="0"/>
                </a:cubicBezTo>
                <a:cubicBezTo>
                  <a:pt x="1093647" y="-38562"/>
                  <a:pt x="1296838" y="52182"/>
                  <a:pt x="1445593" y="0"/>
                </a:cubicBezTo>
                <a:cubicBezTo>
                  <a:pt x="1594348" y="-52182"/>
                  <a:pt x="1880602" y="91936"/>
                  <a:pt x="2266548" y="0"/>
                </a:cubicBezTo>
                <a:cubicBezTo>
                  <a:pt x="2652495" y="-91936"/>
                  <a:pt x="2517324" y="39819"/>
                  <a:pt x="2748412" y="0"/>
                </a:cubicBezTo>
                <a:cubicBezTo>
                  <a:pt x="2979500" y="-39819"/>
                  <a:pt x="3072806" y="9320"/>
                  <a:pt x="3343306" y="0"/>
                </a:cubicBezTo>
                <a:cubicBezTo>
                  <a:pt x="3613806" y="-9320"/>
                  <a:pt x="3761064" y="59330"/>
                  <a:pt x="3938201" y="0"/>
                </a:cubicBezTo>
                <a:cubicBezTo>
                  <a:pt x="4115338" y="-59330"/>
                  <a:pt x="4102155" y="5118"/>
                  <a:pt x="4194005" y="0"/>
                </a:cubicBezTo>
                <a:cubicBezTo>
                  <a:pt x="4285855" y="-5118"/>
                  <a:pt x="4658205" y="20483"/>
                  <a:pt x="4788900" y="0"/>
                </a:cubicBezTo>
                <a:cubicBezTo>
                  <a:pt x="4919596" y="-20483"/>
                  <a:pt x="5184177" y="68659"/>
                  <a:pt x="5496824" y="0"/>
                </a:cubicBezTo>
                <a:cubicBezTo>
                  <a:pt x="5809471" y="-68659"/>
                  <a:pt x="5759632" y="37719"/>
                  <a:pt x="5978688" y="0"/>
                </a:cubicBezTo>
                <a:cubicBezTo>
                  <a:pt x="6197744" y="-37719"/>
                  <a:pt x="6140053" y="27150"/>
                  <a:pt x="6234493" y="0"/>
                </a:cubicBezTo>
                <a:cubicBezTo>
                  <a:pt x="6328934" y="-27150"/>
                  <a:pt x="6827458" y="9502"/>
                  <a:pt x="7055447" y="0"/>
                </a:cubicBezTo>
                <a:cubicBezTo>
                  <a:pt x="7283436" y="-9502"/>
                  <a:pt x="7392361" y="8544"/>
                  <a:pt x="7650342" y="0"/>
                </a:cubicBezTo>
                <a:cubicBezTo>
                  <a:pt x="7908323" y="-8544"/>
                  <a:pt x="8154898" y="41449"/>
                  <a:pt x="8358266" y="0"/>
                </a:cubicBezTo>
                <a:cubicBezTo>
                  <a:pt x="8561634" y="-41449"/>
                  <a:pt x="8886317" y="77824"/>
                  <a:pt x="9179220" y="0"/>
                </a:cubicBezTo>
                <a:cubicBezTo>
                  <a:pt x="9472123" y="-77824"/>
                  <a:pt x="9835591" y="20038"/>
                  <a:pt x="10000174" y="0"/>
                </a:cubicBezTo>
                <a:cubicBezTo>
                  <a:pt x="10164757" y="-20038"/>
                  <a:pt x="10733849" y="44746"/>
                  <a:pt x="11302993" y="0"/>
                </a:cubicBezTo>
                <a:cubicBezTo>
                  <a:pt x="11346802" y="118578"/>
                  <a:pt x="11243705" y="387999"/>
                  <a:pt x="11302993" y="543278"/>
                </a:cubicBezTo>
                <a:cubicBezTo>
                  <a:pt x="11362281" y="698557"/>
                  <a:pt x="11252155" y="914639"/>
                  <a:pt x="11302993" y="1135451"/>
                </a:cubicBezTo>
                <a:cubicBezTo>
                  <a:pt x="11353831" y="1356263"/>
                  <a:pt x="11296007" y="1526485"/>
                  <a:pt x="11302993" y="1776518"/>
                </a:cubicBezTo>
                <a:cubicBezTo>
                  <a:pt x="11309979" y="2026551"/>
                  <a:pt x="11296993" y="2104533"/>
                  <a:pt x="11302993" y="2270901"/>
                </a:cubicBezTo>
                <a:cubicBezTo>
                  <a:pt x="11308993" y="2437269"/>
                  <a:pt x="11271789" y="2689680"/>
                  <a:pt x="11302993" y="2863074"/>
                </a:cubicBezTo>
                <a:cubicBezTo>
                  <a:pt x="11334197" y="3036468"/>
                  <a:pt x="11274791" y="3255263"/>
                  <a:pt x="11302993" y="3504142"/>
                </a:cubicBezTo>
                <a:cubicBezTo>
                  <a:pt x="11331195" y="3753021"/>
                  <a:pt x="11293418" y="3757680"/>
                  <a:pt x="11302993" y="3900734"/>
                </a:cubicBezTo>
                <a:cubicBezTo>
                  <a:pt x="11312568" y="4043788"/>
                  <a:pt x="11285468" y="4152756"/>
                  <a:pt x="11302993" y="4346222"/>
                </a:cubicBezTo>
                <a:cubicBezTo>
                  <a:pt x="11320518" y="4539688"/>
                  <a:pt x="11270803" y="4634134"/>
                  <a:pt x="11302993" y="4889500"/>
                </a:cubicBezTo>
                <a:cubicBezTo>
                  <a:pt x="11101791" y="4901845"/>
                  <a:pt x="11017970" y="4837033"/>
                  <a:pt x="10821129" y="4889500"/>
                </a:cubicBezTo>
                <a:cubicBezTo>
                  <a:pt x="10624288" y="4941967"/>
                  <a:pt x="10276442" y="4828171"/>
                  <a:pt x="10113204" y="4889500"/>
                </a:cubicBezTo>
                <a:cubicBezTo>
                  <a:pt x="9949966" y="4950829"/>
                  <a:pt x="9718906" y="4859992"/>
                  <a:pt x="9518310" y="4889500"/>
                </a:cubicBezTo>
                <a:cubicBezTo>
                  <a:pt x="9317714" y="4919008"/>
                  <a:pt x="9372149" y="4889298"/>
                  <a:pt x="9262505" y="4889500"/>
                </a:cubicBezTo>
                <a:cubicBezTo>
                  <a:pt x="9152862" y="4889702"/>
                  <a:pt x="8777499" y="4794556"/>
                  <a:pt x="8441551" y="4889500"/>
                </a:cubicBezTo>
                <a:cubicBezTo>
                  <a:pt x="8105603" y="4984444"/>
                  <a:pt x="7988205" y="4884593"/>
                  <a:pt x="7620597" y="4889500"/>
                </a:cubicBezTo>
                <a:cubicBezTo>
                  <a:pt x="7252989" y="4894407"/>
                  <a:pt x="7295902" y="4847816"/>
                  <a:pt x="7138732" y="4889500"/>
                </a:cubicBezTo>
                <a:cubicBezTo>
                  <a:pt x="6981563" y="4931184"/>
                  <a:pt x="6773480" y="4880105"/>
                  <a:pt x="6656868" y="4889500"/>
                </a:cubicBezTo>
                <a:cubicBezTo>
                  <a:pt x="6540256" y="4898895"/>
                  <a:pt x="6273473" y="4881239"/>
                  <a:pt x="6175004" y="4889500"/>
                </a:cubicBezTo>
                <a:cubicBezTo>
                  <a:pt x="6076535" y="4897761"/>
                  <a:pt x="5741845" y="4872539"/>
                  <a:pt x="5580109" y="4889500"/>
                </a:cubicBezTo>
                <a:cubicBezTo>
                  <a:pt x="5418373" y="4906461"/>
                  <a:pt x="5111444" y="4818503"/>
                  <a:pt x="4985215" y="4889500"/>
                </a:cubicBezTo>
                <a:cubicBezTo>
                  <a:pt x="4858986" y="4960497"/>
                  <a:pt x="4792183" y="4888772"/>
                  <a:pt x="4616380" y="4889500"/>
                </a:cubicBezTo>
                <a:cubicBezTo>
                  <a:pt x="4440578" y="4890228"/>
                  <a:pt x="4481354" y="4885258"/>
                  <a:pt x="4360576" y="4889500"/>
                </a:cubicBezTo>
                <a:cubicBezTo>
                  <a:pt x="4239798" y="4893742"/>
                  <a:pt x="4160890" y="4864080"/>
                  <a:pt x="4104771" y="4889500"/>
                </a:cubicBezTo>
                <a:cubicBezTo>
                  <a:pt x="4048653" y="4914920"/>
                  <a:pt x="3904514" y="4854065"/>
                  <a:pt x="3735937" y="4889500"/>
                </a:cubicBezTo>
                <a:cubicBezTo>
                  <a:pt x="3567360" y="4924935"/>
                  <a:pt x="3482911" y="4833259"/>
                  <a:pt x="3254072" y="4889500"/>
                </a:cubicBezTo>
                <a:cubicBezTo>
                  <a:pt x="3025234" y="4945741"/>
                  <a:pt x="2804178" y="4836499"/>
                  <a:pt x="2546148" y="4889500"/>
                </a:cubicBezTo>
                <a:cubicBezTo>
                  <a:pt x="2288118" y="4942501"/>
                  <a:pt x="2067413" y="4830662"/>
                  <a:pt x="1725194" y="4889500"/>
                </a:cubicBezTo>
                <a:cubicBezTo>
                  <a:pt x="1382975" y="4948338"/>
                  <a:pt x="1587839" y="4881249"/>
                  <a:pt x="1469389" y="4889500"/>
                </a:cubicBezTo>
                <a:cubicBezTo>
                  <a:pt x="1350939" y="4897751"/>
                  <a:pt x="1300386" y="4861988"/>
                  <a:pt x="1213585" y="4889500"/>
                </a:cubicBezTo>
                <a:cubicBezTo>
                  <a:pt x="1126784" y="4917012"/>
                  <a:pt x="393659" y="4790187"/>
                  <a:pt x="0" y="4889500"/>
                </a:cubicBezTo>
                <a:cubicBezTo>
                  <a:pt x="-52425" y="4595678"/>
                  <a:pt x="67640" y="4447738"/>
                  <a:pt x="0" y="4248432"/>
                </a:cubicBezTo>
                <a:cubicBezTo>
                  <a:pt x="-67640" y="4049126"/>
                  <a:pt x="17979" y="3890798"/>
                  <a:pt x="0" y="3607364"/>
                </a:cubicBezTo>
                <a:cubicBezTo>
                  <a:pt x="-17979" y="3323930"/>
                  <a:pt x="44066" y="3224841"/>
                  <a:pt x="0" y="3112982"/>
                </a:cubicBezTo>
                <a:cubicBezTo>
                  <a:pt x="-44066" y="3001123"/>
                  <a:pt x="44245" y="2811455"/>
                  <a:pt x="0" y="2569704"/>
                </a:cubicBezTo>
                <a:cubicBezTo>
                  <a:pt x="-44245" y="2327953"/>
                  <a:pt x="3030" y="2317072"/>
                  <a:pt x="0" y="2173111"/>
                </a:cubicBezTo>
                <a:cubicBezTo>
                  <a:pt x="-3030" y="2029150"/>
                  <a:pt x="26786" y="1957246"/>
                  <a:pt x="0" y="1776518"/>
                </a:cubicBezTo>
                <a:cubicBezTo>
                  <a:pt x="-26786" y="1595790"/>
                  <a:pt x="18728" y="1422990"/>
                  <a:pt x="0" y="1282136"/>
                </a:cubicBezTo>
                <a:cubicBezTo>
                  <a:pt x="-18728" y="1141282"/>
                  <a:pt x="12986" y="848809"/>
                  <a:pt x="0" y="641068"/>
                </a:cubicBezTo>
                <a:cubicBezTo>
                  <a:pt x="-12986" y="433327"/>
                  <a:pt x="36885" y="159972"/>
                  <a:pt x="0" y="0"/>
                </a:cubicBezTo>
                <a:close/>
              </a:path>
              <a:path w="11302993" h="4889500" stroke="0" extrusionOk="0">
                <a:moveTo>
                  <a:pt x="0" y="0"/>
                </a:moveTo>
                <a:cubicBezTo>
                  <a:pt x="123791" y="-23338"/>
                  <a:pt x="191708" y="27277"/>
                  <a:pt x="255805" y="0"/>
                </a:cubicBezTo>
                <a:cubicBezTo>
                  <a:pt x="319903" y="-27277"/>
                  <a:pt x="510949" y="2845"/>
                  <a:pt x="737669" y="0"/>
                </a:cubicBezTo>
                <a:cubicBezTo>
                  <a:pt x="964389" y="-2845"/>
                  <a:pt x="1059383" y="50048"/>
                  <a:pt x="1219533" y="0"/>
                </a:cubicBezTo>
                <a:cubicBezTo>
                  <a:pt x="1379683" y="-50048"/>
                  <a:pt x="1445641" y="26498"/>
                  <a:pt x="1588368" y="0"/>
                </a:cubicBezTo>
                <a:cubicBezTo>
                  <a:pt x="1731095" y="-26498"/>
                  <a:pt x="1783523" y="19099"/>
                  <a:pt x="1844173" y="0"/>
                </a:cubicBezTo>
                <a:cubicBezTo>
                  <a:pt x="1904824" y="-19099"/>
                  <a:pt x="2039325" y="42221"/>
                  <a:pt x="2213007" y="0"/>
                </a:cubicBezTo>
                <a:cubicBezTo>
                  <a:pt x="2386689" y="-42221"/>
                  <a:pt x="2838319" y="18762"/>
                  <a:pt x="3033961" y="0"/>
                </a:cubicBezTo>
                <a:cubicBezTo>
                  <a:pt x="3229603" y="-18762"/>
                  <a:pt x="3299112" y="17785"/>
                  <a:pt x="3402796" y="0"/>
                </a:cubicBezTo>
                <a:cubicBezTo>
                  <a:pt x="3506480" y="-17785"/>
                  <a:pt x="3821245" y="11521"/>
                  <a:pt x="3997690" y="0"/>
                </a:cubicBezTo>
                <a:cubicBezTo>
                  <a:pt x="4174135" y="-11521"/>
                  <a:pt x="4482612" y="28556"/>
                  <a:pt x="4705614" y="0"/>
                </a:cubicBezTo>
                <a:cubicBezTo>
                  <a:pt x="4928616" y="-28556"/>
                  <a:pt x="5197620" y="85059"/>
                  <a:pt x="5526569" y="0"/>
                </a:cubicBezTo>
                <a:cubicBezTo>
                  <a:pt x="5855519" y="-85059"/>
                  <a:pt x="6144452" y="46627"/>
                  <a:pt x="6347523" y="0"/>
                </a:cubicBezTo>
                <a:cubicBezTo>
                  <a:pt x="6550594" y="-46627"/>
                  <a:pt x="6834208" y="1594"/>
                  <a:pt x="7055447" y="0"/>
                </a:cubicBezTo>
                <a:cubicBezTo>
                  <a:pt x="7276686" y="-1594"/>
                  <a:pt x="7316172" y="8880"/>
                  <a:pt x="7424282" y="0"/>
                </a:cubicBezTo>
                <a:cubicBezTo>
                  <a:pt x="7532393" y="-8880"/>
                  <a:pt x="7681083" y="39943"/>
                  <a:pt x="7906146" y="0"/>
                </a:cubicBezTo>
                <a:cubicBezTo>
                  <a:pt x="8131209" y="-39943"/>
                  <a:pt x="8466129" y="78491"/>
                  <a:pt x="8614070" y="0"/>
                </a:cubicBezTo>
                <a:cubicBezTo>
                  <a:pt x="8762011" y="-78491"/>
                  <a:pt x="9249790" y="93238"/>
                  <a:pt x="9435025" y="0"/>
                </a:cubicBezTo>
                <a:cubicBezTo>
                  <a:pt x="9620260" y="-93238"/>
                  <a:pt x="9699935" y="13126"/>
                  <a:pt x="9916889" y="0"/>
                </a:cubicBezTo>
                <a:cubicBezTo>
                  <a:pt x="10133843" y="-13126"/>
                  <a:pt x="10297333" y="55401"/>
                  <a:pt x="10511783" y="0"/>
                </a:cubicBezTo>
                <a:cubicBezTo>
                  <a:pt x="10726233" y="-55401"/>
                  <a:pt x="11012392" y="29820"/>
                  <a:pt x="11302993" y="0"/>
                </a:cubicBezTo>
                <a:cubicBezTo>
                  <a:pt x="11352944" y="119756"/>
                  <a:pt x="11277473" y="249128"/>
                  <a:pt x="11302993" y="445488"/>
                </a:cubicBezTo>
                <a:cubicBezTo>
                  <a:pt x="11328513" y="641848"/>
                  <a:pt x="11265969" y="916430"/>
                  <a:pt x="11302993" y="1086556"/>
                </a:cubicBezTo>
                <a:cubicBezTo>
                  <a:pt x="11340017" y="1256682"/>
                  <a:pt x="11293397" y="1511537"/>
                  <a:pt x="11302993" y="1727623"/>
                </a:cubicBezTo>
                <a:cubicBezTo>
                  <a:pt x="11312589" y="1943709"/>
                  <a:pt x="11286521" y="2142800"/>
                  <a:pt x="11302993" y="2319796"/>
                </a:cubicBezTo>
                <a:cubicBezTo>
                  <a:pt x="11319465" y="2496792"/>
                  <a:pt x="11277080" y="2809199"/>
                  <a:pt x="11302993" y="2960864"/>
                </a:cubicBezTo>
                <a:cubicBezTo>
                  <a:pt x="11328906" y="3112529"/>
                  <a:pt x="11266009" y="3348271"/>
                  <a:pt x="11302993" y="3601932"/>
                </a:cubicBezTo>
                <a:cubicBezTo>
                  <a:pt x="11339977" y="3855593"/>
                  <a:pt x="11291612" y="3882526"/>
                  <a:pt x="11302993" y="4096314"/>
                </a:cubicBezTo>
                <a:cubicBezTo>
                  <a:pt x="11314374" y="4310102"/>
                  <a:pt x="11260598" y="4542178"/>
                  <a:pt x="11302993" y="4889500"/>
                </a:cubicBezTo>
                <a:cubicBezTo>
                  <a:pt x="11083295" y="4952358"/>
                  <a:pt x="10749447" y="4881833"/>
                  <a:pt x="10482039" y="4889500"/>
                </a:cubicBezTo>
                <a:cubicBezTo>
                  <a:pt x="10214631" y="4897167"/>
                  <a:pt x="10056035" y="4871904"/>
                  <a:pt x="9661085" y="4889500"/>
                </a:cubicBezTo>
                <a:cubicBezTo>
                  <a:pt x="9266135" y="4907096"/>
                  <a:pt x="9306491" y="4849161"/>
                  <a:pt x="9179220" y="4889500"/>
                </a:cubicBezTo>
                <a:cubicBezTo>
                  <a:pt x="9051949" y="4929839"/>
                  <a:pt x="9032587" y="4867991"/>
                  <a:pt x="8923416" y="4889500"/>
                </a:cubicBezTo>
                <a:cubicBezTo>
                  <a:pt x="8814245" y="4911009"/>
                  <a:pt x="8350064" y="4884331"/>
                  <a:pt x="8102461" y="4889500"/>
                </a:cubicBezTo>
                <a:cubicBezTo>
                  <a:pt x="7854859" y="4894669"/>
                  <a:pt x="7646216" y="4822634"/>
                  <a:pt x="7507567" y="4889500"/>
                </a:cubicBezTo>
                <a:cubicBezTo>
                  <a:pt x="7368918" y="4956366"/>
                  <a:pt x="7312552" y="4884284"/>
                  <a:pt x="7251762" y="4889500"/>
                </a:cubicBezTo>
                <a:cubicBezTo>
                  <a:pt x="7190973" y="4894716"/>
                  <a:pt x="6948767" y="4868563"/>
                  <a:pt x="6656868" y="4889500"/>
                </a:cubicBezTo>
                <a:cubicBezTo>
                  <a:pt x="6364969" y="4910437"/>
                  <a:pt x="6292511" y="4886054"/>
                  <a:pt x="6061974" y="4889500"/>
                </a:cubicBezTo>
                <a:cubicBezTo>
                  <a:pt x="5831437" y="4892946"/>
                  <a:pt x="5678970" y="4807013"/>
                  <a:pt x="5354049" y="4889500"/>
                </a:cubicBezTo>
                <a:cubicBezTo>
                  <a:pt x="5029129" y="4971987"/>
                  <a:pt x="5166964" y="4881198"/>
                  <a:pt x="5098245" y="4889500"/>
                </a:cubicBezTo>
                <a:cubicBezTo>
                  <a:pt x="5029526" y="4897802"/>
                  <a:pt x="4822861" y="4842778"/>
                  <a:pt x="4616380" y="4889500"/>
                </a:cubicBezTo>
                <a:cubicBezTo>
                  <a:pt x="4409899" y="4936222"/>
                  <a:pt x="4257116" y="4878697"/>
                  <a:pt x="3908456" y="4889500"/>
                </a:cubicBezTo>
                <a:cubicBezTo>
                  <a:pt x="3559796" y="4900303"/>
                  <a:pt x="3759671" y="4888010"/>
                  <a:pt x="3652651" y="4889500"/>
                </a:cubicBezTo>
                <a:cubicBezTo>
                  <a:pt x="3545631" y="4890990"/>
                  <a:pt x="3319564" y="4861317"/>
                  <a:pt x="3170787" y="4889500"/>
                </a:cubicBezTo>
                <a:cubicBezTo>
                  <a:pt x="3022010" y="4917683"/>
                  <a:pt x="2799988" y="4884292"/>
                  <a:pt x="2575893" y="4889500"/>
                </a:cubicBezTo>
                <a:cubicBezTo>
                  <a:pt x="2351798" y="4894708"/>
                  <a:pt x="2048456" y="4863279"/>
                  <a:pt x="1754938" y="4889500"/>
                </a:cubicBezTo>
                <a:cubicBezTo>
                  <a:pt x="1461420" y="4915721"/>
                  <a:pt x="1318912" y="4861447"/>
                  <a:pt x="933984" y="4889500"/>
                </a:cubicBezTo>
                <a:cubicBezTo>
                  <a:pt x="549056" y="4917553"/>
                  <a:pt x="189602" y="4804456"/>
                  <a:pt x="0" y="4889500"/>
                </a:cubicBezTo>
                <a:cubicBezTo>
                  <a:pt x="-46894" y="4726330"/>
                  <a:pt x="15966" y="4485852"/>
                  <a:pt x="0" y="4346222"/>
                </a:cubicBezTo>
                <a:cubicBezTo>
                  <a:pt x="-15966" y="4206592"/>
                  <a:pt x="43692" y="4138558"/>
                  <a:pt x="0" y="3949629"/>
                </a:cubicBezTo>
                <a:cubicBezTo>
                  <a:pt x="-43692" y="3760700"/>
                  <a:pt x="2043" y="3488584"/>
                  <a:pt x="0" y="3357457"/>
                </a:cubicBezTo>
                <a:cubicBezTo>
                  <a:pt x="-2043" y="3226330"/>
                  <a:pt x="18364" y="3051666"/>
                  <a:pt x="0" y="2960864"/>
                </a:cubicBezTo>
                <a:cubicBezTo>
                  <a:pt x="-18364" y="2870062"/>
                  <a:pt x="40575" y="2616028"/>
                  <a:pt x="0" y="2515376"/>
                </a:cubicBezTo>
                <a:cubicBezTo>
                  <a:pt x="-40575" y="2414724"/>
                  <a:pt x="47521" y="2119373"/>
                  <a:pt x="0" y="1923203"/>
                </a:cubicBezTo>
                <a:cubicBezTo>
                  <a:pt x="-47521" y="1727033"/>
                  <a:pt x="41157" y="1656541"/>
                  <a:pt x="0" y="1477716"/>
                </a:cubicBezTo>
                <a:cubicBezTo>
                  <a:pt x="-41157" y="1298891"/>
                  <a:pt x="3001" y="1217306"/>
                  <a:pt x="0" y="983333"/>
                </a:cubicBezTo>
                <a:cubicBezTo>
                  <a:pt x="-3001" y="749360"/>
                  <a:pt x="34288" y="623602"/>
                  <a:pt x="0" y="488950"/>
                </a:cubicBezTo>
                <a:cubicBezTo>
                  <a:pt x="-34288" y="354298"/>
                  <a:pt x="33338" y="208124"/>
                  <a:pt x="0" y="0"/>
                </a:cubicBezTo>
                <a:close/>
              </a:path>
            </a:pathLst>
          </a:custGeom>
          <a:solidFill>
            <a:srgbClr val="3B3838">
              <a:alpha val="37000"/>
            </a:srgbClr>
          </a:solidFill>
          <a:ln w="28575">
            <a:solidFill>
              <a:srgbClr val="3B3838"/>
            </a:solidFill>
            <a:extLst>
              <a:ext uri="{C807C97D-BFC1-408E-A445-0C87EB9F89A2}">
                <ask:lineSketchStyleProps xmlns:ask="http://schemas.microsoft.com/office/drawing/2018/sketchyshapes" sd="988246167">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gn="r">
              <a:lnSpc>
                <a:spcPct val="150000"/>
              </a:lnSpc>
            </a:pPr>
            <a:r>
              <a:rPr lang="fr-FR" sz="2200" b="1" dirty="0">
                <a:solidFill>
                  <a:srgbClr val="3B3838"/>
                </a:solidFill>
                <a:latin typeface="El Messiri" pitchFamily="2" charset="-78"/>
                <a:cs typeface="El Messiri" pitchFamily="2" charset="-78"/>
              </a:rPr>
              <a:t>EMILA </a:t>
            </a:r>
            <a:r>
              <a:rPr lang="ar-MA" sz="2200" b="1" dirty="0">
                <a:solidFill>
                  <a:srgbClr val="3B3838"/>
                </a:solidFill>
                <a:latin typeface="El Messiri" pitchFamily="2" charset="-78"/>
                <a:cs typeface="El Messiri" pitchFamily="2" charset="-78"/>
              </a:rPr>
              <a:t>نموذج</a:t>
            </a:r>
            <a:r>
              <a:rPr lang="en-US" sz="2200" b="1" dirty="0">
                <a:solidFill>
                  <a:srgbClr val="3B3838"/>
                </a:solidFill>
                <a:latin typeface="El Messiri" pitchFamily="2" charset="-78"/>
                <a:cs typeface="El Messiri" pitchFamily="2" charset="-78"/>
              </a:rPr>
              <a:t> </a:t>
            </a:r>
          </a:p>
          <a:p>
            <a:pPr lvl="1" algn="r" rtl="1">
              <a:lnSpc>
                <a:spcPct val="150000"/>
              </a:lnSpc>
            </a:pPr>
            <a:r>
              <a:rPr lang="ar-MA" sz="2200" b="1" dirty="0">
                <a:solidFill>
                  <a:srgbClr val="3B3838"/>
                </a:solidFill>
                <a:latin typeface="El Messiri" pitchFamily="2" charset="-78"/>
                <a:cs typeface="El Messiri" pitchFamily="2" charset="-78"/>
              </a:rPr>
              <a:t> </a:t>
            </a:r>
            <a:r>
              <a:rPr lang="fr-FR" sz="2200" b="1" dirty="0">
                <a:solidFill>
                  <a:srgbClr val="3B3838"/>
                </a:solidFill>
                <a:latin typeface="El Messiri" pitchFamily="2" charset="-78"/>
                <a:cs typeface="El Messiri" pitchFamily="2" charset="-78"/>
              </a:rPr>
              <a:t>EMILA </a:t>
            </a:r>
            <a:r>
              <a:rPr lang="ar-MA" sz="2200" b="1" dirty="0">
                <a:solidFill>
                  <a:srgbClr val="3B3838"/>
                </a:solidFill>
                <a:latin typeface="El Messiri" pitchFamily="2" charset="-78"/>
                <a:cs typeface="El Messiri" pitchFamily="2" charset="-78"/>
              </a:rPr>
              <a:t>هو نموذج كتابة تم تطويره من قبل المركز الأوروبي للغات الحديثة .</a:t>
            </a:r>
          </a:p>
          <a:p>
            <a:pPr lvl="1" algn="r" rtl="1">
              <a:lnSpc>
                <a:spcPct val="150000"/>
              </a:lnSpc>
            </a:pPr>
            <a:r>
              <a:rPr lang="ar-MA" sz="2200" b="1" dirty="0">
                <a:solidFill>
                  <a:srgbClr val="3B3838"/>
                </a:solidFill>
                <a:latin typeface="El Messiri" pitchFamily="2" charset="-78"/>
                <a:cs typeface="El Messiri" pitchFamily="2" charset="-78"/>
              </a:rPr>
              <a:t>يهدف نموذج </a:t>
            </a:r>
            <a:r>
              <a:rPr lang="fr-FR" sz="2200" b="1" dirty="0">
                <a:solidFill>
                  <a:srgbClr val="3B3838"/>
                </a:solidFill>
                <a:latin typeface="Ebrima" panose="02000000000000000000" pitchFamily="2" charset="0"/>
                <a:ea typeface="Ebrima" panose="02000000000000000000" pitchFamily="2" charset="0"/>
                <a:cs typeface="Ebrima" panose="02000000000000000000" pitchFamily="2" charset="0"/>
              </a:rPr>
              <a:t>EMILA</a:t>
            </a:r>
            <a:r>
              <a:rPr lang="ar-MA" sz="2200" b="1" dirty="0">
                <a:solidFill>
                  <a:srgbClr val="3B3838"/>
                </a:solidFill>
                <a:latin typeface="El Messiri" pitchFamily="2" charset="-78"/>
                <a:cs typeface="El Messiri" pitchFamily="2" charset="-78"/>
              </a:rPr>
              <a:t> </a:t>
            </a:r>
            <a:r>
              <a:rPr lang="fr-FR" sz="2200" b="1" dirty="0">
                <a:solidFill>
                  <a:srgbClr val="3B3838"/>
                </a:solidFill>
                <a:latin typeface="El Messiri" pitchFamily="2" charset="-78"/>
                <a:cs typeface="El Messiri" pitchFamily="2" charset="-78"/>
              </a:rPr>
              <a:t> </a:t>
            </a:r>
            <a:r>
              <a:rPr lang="ar-MA" sz="2200" b="1" dirty="0">
                <a:solidFill>
                  <a:srgbClr val="3B3838"/>
                </a:solidFill>
                <a:latin typeface="El Messiri" pitchFamily="2" charset="-78"/>
                <a:cs typeface="El Messiri" pitchFamily="2" charset="-78"/>
              </a:rPr>
              <a:t>إلى مساعدة الباحثين على تطوير مهاراتهم في الكتابة الأكاديمية.</a:t>
            </a:r>
          </a:p>
          <a:p>
            <a:pPr lvl="1" algn="r" rtl="1">
              <a:lnSpc>
                <a:spcPct val="150000"/>
              </a:lnSpc>
            </a:pPr>
            <a:r>
              <a:rPr lang="ar-MA" sz="2200" b="1" dirty="0">
                <a:solidFill>
                  <a:srgbClr val="3B3838"/>
                </a:solidFill>
                <a:latin typeface="El Messiri" pitchFamily="2" charset="-78"/>
                <a:cs typeface="El Messiri" pitchFamily="2" charset="-78"/>
              </a:rPr>
              <a:t>يتكون نموذج </a:t>
            </a:r>
            <a:r>
              <a:rPr lang="fr-FR" sz="2200" b="1" dirty="0">
                <a:solidFill>
                  <a:srgbClr val="3B3838"/>
                </a:solidFill>
                <a:latin typeface="Ebrima" panose="02000000000000000000" pitchFamily="2" charset="0"/>
                <a:ea typeface="Ebrima" panose="02000000000000000000" pitchFamily="2" charset="0"/>
                <a:cs typeface="Ebrima" panose="02000000000000000000" pitchFamily="2" charset="0"/>
              </a:rPr>
              <a:t>EMILA</a:t>
            </a:r>
            <a:r>
              <a:rPr lang="fr-FR" sz="2200" b="1" dirty="0">
                <a:solidFill>
                  <a:srgbClr val="3B3838"/>
                </a:solidFill>
                <a:latin typeface="El Messiri" pitchFamily="2" charset="-78"/>
                <a:cs typeface="El Messiri" pitchFamily="2" charset="-78"/>
              </a:rPr>
              <a:t> </a:t>
            </a:r>
            <a:r>
              <a:rPr lang="ar-MA" sz="2200" b="1" dirty="0">
                <a:solidFill>
                  <a:srgbClr val="3B3838"/>
                </a:solidFill>
                <a:latin typeface="El Messiri" pitchFamily="2" charset="-78"/>
                <a:cs typeface="El Messiri" pitchFamily="2" charset="-78"/>
              </a:rPr>
              <a:t>من خمسة عناصر:</a:t>
            </a:r>
            <a:endParaRPr lang="en-US" sz="2200" b="1" dirty="0">
              <a:solidFill>
                <a:srgbClr val="3B3838"/>
              </a:solidFill>
              <a:latin typeface="El Messiri" pitchFamily="2" charset="-78"/>
              <a:cs typeface="El Messiri" pitchFamily="2" charset="-78"/>
            </a:endParaRPr>
          </a:p>
          <a:p>
            <a:pPr lvl="1" algn="r" rtl="1">
              <a:lnSpc>
                <a:spcPct val="150000"/>
              </a:lnSpc>
            </a:pPr>
            <a:r>
              <a:rPr lang="en-US" sz="2200" b="1" dirty="0">
                <a:solidFill>
                  <a:srgbClr val="3B3838"/>
                </a:solidFill>
                <a:latin typeface="El Messiri" pitchFamily="2" charset="-78"/>
                <a:cs typeface="El Messiri" pitchFamily="2" charset="-78"/>
              </a:rPr>
              <a:t>  : E	</a:t>
            </a:r>
            <a:r>
              <a:rPr lang="ar-MA" sz="2200" b="1" dirty="0">
                <a:solidFill>
                  <a:srgbClr val="3B3838"/>
                </a:solidFill>
                <a:latin typeface="El Messiri" pitchFamily="2" charset="-78"/>
                <a:cs typeface="El Messiri" pitchFamily="2" charset="-78"/>
              </a:rPr>
              <a:t>الانخراط (</a:t>
            </a:r>
            <a:r>
              <a:rPr lang="fr-FR" sz="2200" b="1" dirty="0">
                <a:solidFill>
                  <a:srgbClr val="3B3838"/>
                </a:solidFill>
                <a:latin typeface="El Messiri" pitchFamily="2" charset="-78"/>
                <a:cs typeface="El Messiri" pitchFamily="2" charset="-78"/>
              </a:rPr>
              <a:t>Engagement</a:t>
            </a:r>
            <a:r>
              <a:rPr lang="ar-MA" sz="2200" b="1" dirty="0">
                <a:solidFill>
                  <a:srgbClr val="3B3838"/>
                </a:solidFill>
                <a:latin typeface="El Messiri" pitchFamily="2" charset="-78"/>
                <a:cs typeface="El Messiri" pitchFamily="2" charset="-78"/>
              </a:rPr>
              <a:t>)</a:t>
            </a:r>
            <a:r>
              <a:rPr lang="fr-FR" sz="2200" b="1" dirty="0">
                <a:solidFill>
                  <a:srgbClr val="3B3838"/>
                </a:solidFill>
                <a:latin typeface="El Messiri" pitchFamily="2" charset="-78"/>
                <a:cs typeface="El Messiri" pitchFamily="2" charset="-78"/>
              </a:rPr>
              <a:t> </a:t>
            </a:r>
            <a:endParaRPr lang="ar-MA" sz="2200" b="1" dirty="0">
              <a:solidFill>
                <a:srgbClr val="3B3838"/>
              </a:solidFill>
              <a:latin typeface="El Messiri" pitchFamily="2" charset="-78"/>
              <a:cs typeface="El Messiri" pitchFamily="2" charset="-78"/>
            </a:endParaRPr>
          </a:p>
          <a:p>
            <a:pPr lvl="1" algn="r" rtl="1">
              <a:lnSpc>
                <a:spcPct val="150000"/>
              </a:lnSpc>
            </a:pPr>
            <a:r>
              <a:rPr lang="en-US" sz="2200" b="1" dirty="0">
                <a:solidFill>
                  <a:srgbClr val="3B3838"/>
                </a:solidFill>
                <a:latin typeface="El Messiri" pitchFamily="2" charset="-78"/>
                <a:cs typeface="El Messiri" pitchFamily="2" charset="-78"/>
              </a:rPr>
              <a:t> :M	</a:t>
            </a:r>
            <a:r>
              <a:rPr lang="ar-MA" sz="2200" b="1" dirty="0">
                <a:solidFill>
                  <a:srgbClr val="3B3838"/>
                </a:solidFill>
                <a:latin typeface="El Messiri" pitchFamily="2" charset="-78"/>
                <a:cs typeface="El Messiri" pitchFamily="2" charset="-78"/>
              </a:rPr>
              <a:t>المعنى </a:t>
            </a:r>
            <a:r>
              <a:rPr lang="fr-FR" sz="2200" b="1" dirty="0" err="1">
                <a:solidFill>
                  <a:srgbClr val="3B3838"/>
                </a:solidFill>
                <a:latin typeface="El Messiri" pitchFamily="2" charset="-78"/>
                <a:cs typeface="El Messiri" pitchFamily="2" charset="-78"/>
              </a:rPr>
              <a:t>Meaning</a:t>
            </a:r>
            <a:r>
              <a:rPr lang="fr-FR" sz="2200" b="1" dirty="0">
                <a:solidFill>
                  <a:srgbClr val="3B3838"/>
                </a:solidFill>
                <a:latin typeface="El Messiri" pitchFamily="2" charset="-78"/>
                <a:cs typeface="El Messiri" pitchFamily="2" charset="-78"/>
              </a:rPr>
              <a:t>)</a:t>
            </a:r>
            <a:r>
              <a:rPr lang="ar-MA" sz="2200" b="1" dirty="0">
                <a:solidFill>
                  <a:srgbClr val="3B3838"/>
                </a:solidFill>
                <a:latin typeface="El Messiri" pitchFamily="2" charset="-78"/>
                <a:cs typeface="El Messiri" pitchFamily="2" charset="-78"/>
              </a:rPr>
              <a:t>)</a:t>
            </a:r>
            <a:endParaRPr lang="fr-FR" sz="2200" b="1" dirty="0">
              <a:solidFill>
                <a:srgbClr val="3B3838"/>
              </a:solidFill>
              <a:latin typeface="El Messiri" pitchFamily="2" charset="-78"/>
              <a:cs typeface="El Messiri" pitchFamily="2" charset="-78"/>
            </a:endParaRPr>
          </a:p>
          <a:p>
            <a:pPr lvl="1" algn="r" rtl="1">
              <a:lnSpc>
                <a:spcPct val="150000"/>
              </a:lnSpc>
            </a:pPr>
            <a:r>
              <a:rPr lang="fr-FR" sz="2200" b="1" dirty="0">
                <a:solidFill>
                  <a:srgbClr val="3B3838"/>
                </a:solidFill>
                <a:latin typeface="El Messiri" pitchFamily="2" charset="-78"/>
                <a:cs typeface="El Messiri" pitchFamily="2" charset="-78"/>
              </a:rPr>
              <a:t> :  I	</a:t>
            </a:r>
            <a:r>
              <a:rPr lang="ar-MA" sz="2200" b="1" dirty="0">
                <a:solidFill>
                  <a:srgbClr val="3B3838"/>
                </a:solidFill>
                <a:latin typeface="El Messiri" pitchFamily="2" charset="-78"/>
                <a:cs typeface="El Messiri" pitchFamily="2" charset="-78"/>
              </a:rPr>
              <a:t>التفاعل </a:t>
            </a:r>
            <a:r>
              <a:rPr lang="fr-FR" sz="2200" b="1" dirty="0">
                <a:solidFill>
                  <a:srgbClr val="3B3838"/>
                </a:solidFill>
                <a:latin typeface="El Messiri" pitchFamily="2" charset="-78"/>
                <a:cs typeface="El Messiri" pitchFamily="2" charset="-78"/>
              </a:rPr>
              <a:t>Interaction)</a:t>
            </a:r>
            <a:r>
              <a:rPr lang="ar-MA" sz="2200" b="1" dirty="0">
                <a:solidFill>
                  <a:srgbClr val="3B3838"/>
                </a:solidFill>
                <a:latin typeface="El Messiri" pitchFamily="2" charset="-78"/>
                <a:cs typeface="El Messiri" pitchFamily="2" charset="-78"/>
              </a:rPr>
              <a:t>)</a:t>
            </a:r>
            <a:endParaRPr lang="fr-FR" sz="2200" b="1" dirty="0">
              <a:solidFill>
                <a:srgbClr val="3B3838"/>
              </a:solidFill>
              <a:latin typeface="El Messiri" pitchFamily="2" charset="-78"/>
              <a:cs typeface="El Messiri" pitchFamily="2" charset="-78"/>
            </a:endParaRPr>
          </a:p>
          <a:p>
            <a:pPr lvl="1" algn="r" rtl="1">
              <a:lnSpc>
                <a:spcPct val="150000"/>
              </a:lnSpc>
            </a:pPr>
            <a:r>
              <a:rPr lang="fr-FR" sz="2200" b="1" dirty="0">
                <a:solidFill>
                  <a:srgbClr val="3B3838"/>
                </a:solidFill>
                <a:latin typeface="El Messiri" pitchFamily="2" charset="-78"/>
                <a:cs typeface="El Messiri" pitchFamily="2" charset="-78"/>
              </a:rPr>
              <a:t>: L	</a:t>
            </a:r>
            <a:r>
              <a:rPr lang="ar-MA" sz="2200" b="1" dirty="0">
                <a:solidFill>
                  <a:srgbClr val="3B3838"/>
                </a:solidFill>
                <a:latin typeface="El Messiri" pitchFamily="2" charset="-78"/>
                <a:cs typeface="El Messiri" pitchFamily="2" charset="-78"/>
              </a:rPr>
              <a:t>اللغة (</a:t>
            </a:r>
            <a:r>
              <a:rPr lang="fr-FR" sz="2200" b="1" dirty="0" err="1">
                <a:solidFill>
                  <a:srgbClr val="3B3838"/>
                </a:solidFill>
                <a:latin typeface="El Messiri" pitchFamily="2" charset="-78"/>
                <a:cs typeface="El Messiri" pitchFamily="2" charset="-78"/>
              </a:rPr>
              <a:t>Language</a:t>
            </a:r>
            <a:r>
              <a:rPr lang="ar-MA" sz="2200" b="1" dirty="0">
                <a:solidFill>
                  <a:srgbClr val="3B3838"/>
                </a:solidFill>
                <a:latin typeface="El Messiri" pitchFamily="2" charset="-78"/>
                <a:cs typeface="El Messiri" pitchFamily="2" charset="-78"/>
              </a:rPr>
              <a:t>)</a:t>
            </a:r>
            <a:endParaRPr lang="fr-FR" sz="2200" b="1" dirty="0">
              <a:solidFill>
                <a:srgbClr val="3B3838"/>
              </a:solidFill>
              <a:latin typeface="El Messiri" pitchFamily="2" charset="-78"/>
              <a:cs typeface="El Messiri" pitchFamily="2" charset="-78"/>
            </a:endParaRPr>
          </a:p>
          <a:p>
            <a:pPr lvl="1" algn="r" rtl="1">
              <a:lnSpc>
                <a:spcPct val="150000"/>
              </a:lnSpc>
            </a:pPr>
            <a:r>
              <a:rPr lang="fr-FR" sz="2200" b="1" dirty="0">
                <a:solidFill>
                  <a:srgbClr val="3B3838"/>
                </a:solidFill>
                <a:latin typeface="El Messiri" pitchFamily="2" charset="-78"/>
                <a:cs typeface="El Messiri" pitchFamily="2" charset="-78"/>
              </a:rPr>
              <a:t>: A	</a:t>
            </a:r>
            <a:r>
              <a:rPr lang="ar-MA" sz="2200" b="1" dirty="0">
                <a:solidFill>
                  <a:srgbClr val="3B3838"/>
                </a:solidFill>
                <a:latin typeface="El Messiri" pitchFamily="2" charset="-78"/>
                <a:cs typeface="El Messiri" pitchFamily="2" charset="-78"/>
              </a:rPr>
              <a:t>الأسلوب </a:t>
            </a:r>
            <a:r>
              <a:rPr lang="fr-FR" sz="2200" b="1" dirty="0">
                <a:solidFill>
                  <a:srgbClr val="3B3838"/>
                </a:solidFill>
                <a:latin typeface="El Messiri" pitchFamily="2" charset="-78"/>
                <a:cs typeface="El Messiri" pitchFamily="2" charset="-78"/>
              </a:rPr>
              <a:t>Agency)</a:t>
            </a:r>
            <a:r>
              <a:rPr lang="ar-MA" sz="2200" b="1" dirty="0">
                <a:solidFill>
                  <a:srgbClr val="3B3838"/>
                </a:solidFill>
                <a:latin typeface="El Messiri" pitchFamily="2" charset="-78"/>
                <a:cs typeface="El Messiri" pitchFamily="2" charset="-78"/>
              </a:rPr>
              <a:t>)</a:t>
            </a:r>
          </a:p>
        </p:txBody>
      </p:sp>
      <p:sp>
        <p:nvSpPr>
          <p:cNvPr id="15" name="Rectangle 61">
            <a:extLst>
              <a:ext uri="{FF2B5EF4-FFF2-40B4-BE49-F238E27FC236}">
                <a16:creationId xmlns:a16="http://schemas.microsoft.com/office/drawing/2014/main" id="{2241828F-C620-4A2A-8334-40D34C277357}"/>
              </a:ext>
            </a:extLst>
          </p:cNvPr>
          <p:cNvSpPr/>
          <p:nvPr/>
        </p:nvSpPr>
        <p:spPr>
          <a:xfrm>
            <a:off x="7292125" y="-6368"/>
            <a:ext cx="4899871" cy="765042"/>
          </a:xfrm>
          <a:custGeom>
            <a:avLst/>
            <a:gdLst>
              <a:gd name="connsiteX0" fmla="*/ 0 w 1993900"/>
              <a:gd name="connsiteY0" fmla="*/ 0 h 758692"/>
              <a:gd name="connsiteX1" fmla="*/ 1993900 w 1993900"/>
              <a:gd name="connsiteY1" fmla="*/ 0 h 758692"/>
              <a:gd name="connsiteX2" fmla="*/ 1993900 w 1993900"/>
              <a:gd name="connsiteY2" fmla="*/ 758692 h 758692"/>
              <a:gd name="connsiteX3" fmla="*/ 0 w 1993900"/>
              <a:gd name="connsiteY3" fmla="*/ 758692 h 758692"/>
              <a:gd name="connsiteX4" fmla="*/ 0 w 1993900"/>
              <a:gd name="connsiteY4" fmla="*/ 0 h 758692"/>
              <a:gd name="connsiteX0" fmla="*/ 1278466 w 3272366"/>
              <a:gd name="connsiteY0" fmla="*/ 0 h 758692"/>
              <a:gd name="connsiteX1" fmla="*/ 3272366 w 3272366"/>
              <a:gd name="connsiteY1" fmla="*/ 0 h 758692"/>
              <a:gd name="connsiteX2" fmla="*/ 3272366 w 3272366"/>
              <a:gd name="connsiteY2" fmla="*/ 758692 h 758692"/>
              <a:gd name="connsiteX3" fmla="*/ 0 w 3272366"/>
              <a:gd name="connsiteY3" fmla="*/ 741759 h 758692"/>
              <a:gd name="connsiteX4" fmla="*/ 1278466 w 3272366"/>
              <a:gd name="connsiteY4" fmla="*/ 0 h 758692"/>
              <a:gd name="connsiteX0" fmla="*/ 1303866 w 3297766"/>
              <a:gd name="connsiteY0" fmla="*/ 0 h 758692"/>
              <a:gd name="connsiteX1" fmla="*/ 3297766 w 3297766"/>
              <a:gd name="connsiteY1" fmla="*/ 0 h 758692"/>
              <a:gd name="connsiteX2" fmla="*/ 3297766 w 3297766"/>
              <a:gd name="connsiteY2" fmla="*/ 758692 h 758692"/>
              <a:gd name="connsiteX3" fmla="*/ 0 w 3297766"/>
              <a:gd name="connsiteY3" fmla="*/ 735409 h 758692"/>
              <a:gd name="connsiteX4" fmla="*/ 1303866 w 3297766"/>
              <a:gd name="connsiteY4" fmla="*/ 0 h 758692"/>
              <a:gd name="connsiteX0" fmla="*/ 1176866 w 3170766"/>
              <a:gd name="connsiteY0" fmla="*/ 0 h 758692"/>
              <a:gd name="connsiteX1" fmla="*/ 3170766 w 3170766"/>
              <a:gd name="connsiteY1" fmla="*/ 0 h 758692"/>
              <a:gd name="connsiteX2" fmla="*/ 3170766 w 3170766"/>
              <a:gd name="connsiteY2" fmla="*/ 758692 h 758692"/>
              <a:gd name="connsiteX3" fmla="*/ 0 w 3170766"/>
              <a:gd name="connsiteY3" fmla="*/ 725884 h 758692"/>
              <a:gd name="connsiteX4" fmla="*/ 1176866 w 3170766"/>
              <a:gd name="connsiteY4" fmla="*/ 0 h 758692"/>
              <a:gd name="connsiteX0" fmla="*/ 1122891 w 3116791"/>
              <a:gd name="connsiteY0" fmla="*/ 0 h 758692"/>
              <a:gd name="connsiteX1" fmla="*/ 3116791 w 3116791"/>
              <a:gd name="connsiteY1" fmla="*/ 0 h 758692"/>
              <a:gd name="connsiteX2" fmla="*/ 3116791 w 3116791"/>
              <a:gd name="connsiteY2" fmla="*/ 758692 h 758692"/>
              <a:gd name="connsiteX3" fmla="*/ 0 w 3116791"/>
              <a:gd name="connsiteY3" fmla="*/ 725884 h 758692"/>
              <a:gd name="connsiteX4" fmla="*/ 1122891 w 3116791"/>
              <a:gd name="connsiteY4" fmla="*/ 0 h 758692"/>
              <a:gd name="connsiteX0" fmla="*/ 0 w 3686175"/>
              <a:gd name="connsiteY0" fmla="*/ 0 h 765042"/>
              <a:gd name="connsiteX1" fmla="*/ 3686175 w 3686175"/>
              <a:gd name="connsiteY1" fmla="*/ 6350 h 765042"/>
              <a:gd name="connsiteX2" fmla="*/ 3686175 w 3686175"/>
              <a:gd name="connsiteY2" fmla="*/ 765042 h 765042"/>
              <a:gd name="connsiteX3" fmla="*/ 569384 w 3686175"/>
              <a:gd name="connsiteY3" fmla="*/ 732234 h 765042"/>
              <a:gd name="connsiteX4" fmla="*/ 0 w 3686175"/>
              <a:gd name="connsiteY4" fmla="*/ 0 h 765042"/>
              <a:gd name="connsiteX0" fmla="*/ 1213696 w 4899871"/>
              <a:gd name="connsiteY0" fmla="*/ 0 h 765042"/>
              <a:gd name="connsiteX1" fmla="*/ 4899871 w 4899871"/>
              <a:gd name="connsiteY1" fmla="*/ 6350 h 765042"/>
              <a:gd name="connsiteX2" fmla="*/ 4899871 w 4899871"/>
              <a:gd name="connsiteY2" fmla="*/ 765042 h 765042"/>
              <a:gd name="connsiteX3" fmla="*/ 0 w 4899871"/>
              <a:gd name="connsiteY3" fmla="*/ 747474 h 765042"/>
              <a:gd name="connsiteX4" fmla="*/ 1213696 w 4899871"/>
              <a:gd name="connsiteY4" fmla="*/ 0 h 76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9871" h="765042">
                <a:moveTo>
                  <a:pt x="1213696" y="0"/>
                </a:moveTo>
                <a:lnTo>
                  <a:pt x="4899871" y="6350"/>
                </a:lnTo>
                <a:lnTo>
                  <a:pt x="4899871" y="765042"/>
                </a:lnTo>
                <a:lnTo>
                  <a:pt x="0" y="747474"/>
                </a:lnTo>
                <a:lnTo>
                  <a:pt x="1213696" y="0"/>
                </a:lnTo>
                <a:close/>
              </a:path>
            </a:pathLst>
          </a:custGeom>
          <a:noFill/>
          <a:ln w="28575">
            <a:solidFill>
              <a:srgbClr val="775A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800" dirty="0">
                <a:solidFill>
                  <a:srgbClr val="775A27"/>
                </a:solidFill>
                <a:latin typeface="El Messiri" pitchFamily="2" charset="-78"/>
                <a:cs typeface="El Messiri" pitchFamily="2" charset="-78"/>
              </a:rPr>
              <a:t>5</a:t>
            </a:r>
            <a:endParaRPr lang="fr-FR" sz="2800" dirty="0">
              <a:solidFill>
                <a:srgbClr val="775A27"/>
              </a:solidFill>
              <a:latin typeface="El Messiri" pitchFamily="2" charset="-78"/>
              <a:cs typeface="El Messiri" pitchFamily="2" charset="-78"/>
            </a:endParaRPr>
          </a:p>
        </p:txBody>
      </p:sp>
    </p:spTree>
    <p:extLst>
      <p:ext uri="{BB962C8B-B14F-4D97-AF65-F5344CB8AC3E}">
        <p14:creationId xmlns:p14="http://schemas.microsoft.com/office/powerpoint/2010/main" val="236586143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74800-0C70-90F2-8DE2-6755F8EF95A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2353EDB-4F07-5AB9-0A59-91341441E87A}"/>
              </a:ext>
            </a:extLst>
          </p:cNvPr>
          <p:cNvSpPr/>
          <p:nvPr/>
        </p:nvSpPr>
        <p:spPr>
          <a:xfrm>
            <a:off x="3104288" y="2845845"/>
            <a:ext cx="5983424" cy="1166310"/>
          </a:xfrm>
          <a:prstGeom prst="rect">
            <a:avLst/>
          </a:prstGeom>
          <a:solidFill>
            <a:srgbClr val="3B383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Almarai Bold" pitchFamily="2" charset="-78"/>
                <a:cs typeface="Almarai Bold" pitchFamily="2" charset="-78"/>
              </a:rPr>
              <a:t>شكرا على حسن المتابعة</a:t>
            </a:r>
            <a:endParaRPr lang="fr-FR" sz="3200" dirty="0">
              <a:latin typeface="Almarai Bold" pitchFamily="2" charset="-78"/>
              <a:cs typeface="Almarai Bold" pitchFamily="2" charset="-78"/>
            </a:endParaRPr>
          </a:p>
        </p:txBody>
      </p:sp>
      <p:sp>
        <p:nvSpPr>
          <p:cNvPr id="9" name="Rectangle 8">
            <a:extLst>
              <a:ext uri="{FF2B5EF4-FFF2-40B4-BE49-F238E27FC236}">
                <a16:creationId xmlns:a16="http://schemas.microsoft.com/office/drawing/2014/main" id="{A9723374-64CC-424B-A908-87A896594F27}"/>
              </a:ext>
            </a:extLst>
          </p:cNvPr>
          <p:cNvSpPr>
            <a:spLocks/>
          </p:cNvSpPr>
          <p:nvPr/>
        </p:nvSpPr>
        <p:spPr>
          <a:xfrm rot="16200000" flipV="1">
            <a:off x="5419142" y="-1938953"/>
            <a:ext cx="598989" cy="2560317"/>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
        <p:nvSpPr>
          <p:cNvPr id="10" name="Rectangle 9">
            <a:extLst>
              <a:ext uri="{FF2B5EF4-FFF2-40B4-BE49-F238E27FC236}">
                <a16:creationId xmlns:a16="http://schemas.microsoft.com/office/drawing/2014/main" id="{9900CBC3-C942-45AA-94BC-C79D6D513F5A}"/>
              </a:ext>
            </a:extLst>
          </p:cNvPr>
          <p:cNvSpPr>
            <a:spLocks/>
          </p:cNvSpPr>
          <p:nvPr/>
        </p:nvSpPr>
        <p:spPr>
          <a:xfrm rot="16200000" flipV="1">
            <a:off x="2559109" y="-2065333"/>
            <a:ext cx="598989" cy="2560317"/>
          </a:xfrm>
          <a:prstGeom prst="rect">
            <a:avLst/>
          </a:prstGeom>
          <a:solidFill>
            <a:srgbClr val="775A2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
        <p:nvSpPr>
          <p:cNvPr id="11" name="Rectangle 10">
            <a:extLst>
              <a:ext uri="{FF2B5EF4-FFF2-40B4-BE49-F238E27FC236}">
                <a16:creationId xmlns:a16="http://schemas.microsoft.com/office/drawing/2014/main" id="{48D63205-970F-40CD-BC84-BE1E6BF000C0}"/>
              </a:ext>
            </a:extLst>
          </p:cNvPr>
          <p:cNvSpPr>
            <a:spLocks/>
          </p:cNvSpPr>
          <p:nvPr/>
        </p:nvSpPr>
        <p:spPr>
          <a:xfrm rot="16200000" flipV="1">
            <a:off x="8506201" y="-2116754"/>
            <a:ext cx="598989" cy="2560317"/>
          </a:xfrm>
          <a:prstGeom prst="rect">
            <a:avLst/>
          </a:prstGeom>
          <a:solidFill>
            <a:srgbClr val="FFF7F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fr-FR" sz="2400" dirty="0">
              <a:latin typeface="Almarai Bold" pitchFamily="2" charset="-78"/>
              <a:cs typeface="Almarai Bold" pitchFamily="2" charset="-78"/>
            </a:endParaRPr>
          </a:p>
        </p:txBody>
      </p:sp>
    </p:spTree>
    <p:extLst>
      <p:ext uri="{BB962C8B-B14F-4D97-AF65-F5344CB8AC3E}">
        <p14:creationId xmlns:p14="http://schemas.microsoft.com/office/powerpoint/2010/main" val="3586249799"/>
      </p:ext>
    </p:extLst>
  </p:cSld>
  <p:clrMapOvr>
    <a:masterClrMapping/>
  </p:clrMapOvr>
  <mc:AlternateContent xmlns:mc="http://schemas.openxmlformats.org/markup-compatibility/2006" xmlns:p159="http://schemas.microsoft.com/office/powerpoint/2015/09/main">
    <mc:Choice Requires="p159">
      <p:transition spd="slow" advClick="0" advTm="50">
        <p159:morph option="byObject"/>
      </p:transition>
    </mc:Choice>
    <mc:Fallback xmlns="">
      <p:transition spd="slow" advClick="0" advTm="5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1151B-C9DD-233A-56C4-34F0E94744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007DCFF-A193-8CB0-23D7-D09FA66B20CB}"/>
              </a:ext>
            </a:extLst>
          </p:cNvPr>
          <p:cNvSpPr>
            <a:spLocks/>
          </p:cNvSpPr>
          <p:nvPr/>
        </p:nvSpPr>
        <p:spPr>
          <a:xfrm>
            <a:off x="0" y="1"/>
            <a:ext cx="12192000" cy="6857999"/>
          </a:xfrm>
          <a:prstGeom prst="rect">
            <a:avLst/>
          </a:prstGeom>
          <a:solidFill>
            <a:srgbClr val="3B383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7FA749C2-A64A-3085-8645-6064EC0B7507}"/>
              </a:ext>
            </a:extLst>
          </p:cNvPr>
          <p:cNvSpPr/>
          <p:nvPr/>
        </p:nvSpPr>
        <p:spPr>
          <a:xfrm>
            <a:off x="3104288" y="2845845"/>
            <a:ext cx="5983424" cy="1166310"/>
          </a:xfrm>
          <a:prstGeom prst="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Almarai Bold" pitchFamily="2" charset="-78"/>
                <a:cs typeface="Almarai Bold" pitchFamily="2" charset="-78"/>
              </a:rPr>
              <a:t>شكرا على حسن المتابعة</a:t>
            </a:r>
            <a:endParaRPr lang="fr-FR" sz="3200" dirty="0">
              <a:latin typeface="Almarai Bold" pitchFamily="2" charset="-78"/>
              <a:cs typeface="Almarai Bold" pitchFamily="2" charset="-78"/>
            </a:endParaRPr>
          </a:p>
        </p:txBody>
      </p:sp>
    </p:spTree>
    <p:extLst>
      <p:ext uri="{BB962C8B-B14F-4D97-AF65-F5344CB8AC3E}">
        <p14:creationId xmlns:p14="http://schemas.microsoft.com/office/powerpoint/2010/main" val="389189746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grpId="0" nodeType="withEffect">
                                  <p:stCondLst>
                                    <p:cond delay="150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1614</TotalTime>
  <Words>1005</Words>
  <Application>Microsoft Office PowerPoint</Application>
  <PresentationFormat>Widescreen</PresentationFormat>
  <Paragraphs>167</Paragraphs>
  <Slides>16</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Adobe SHIN</vt:lpstr>
      <vt:lpstr>Almarai Bold</vt:lpstr>
      <vt:lpstr>Aptos</vt:lpstr>
      <vt:lpstr>Arial</vt:lpstr>
      <vt:lpstr>Calibri</vt:lpstr>
      <vt:lpstr>Calibri Light</vt:lpstr>
      <vt:lpstr>Changa SemiBold</vt:lpstr>
      <vt:lpstr>Ebrima</vt:lpstr>
      <vt:lpstr>El Messiri</vt:lpstr>
      <vt:lpstr>Hacen Casablanca Hd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BOUBRIK ABDESSAMAD</dc:creator>
  <cp:lastModifiedBy>ABDESSAMAD.BOUBRIK</cp:lastModifiedBy>
  <cp:revision>78</cp:revision>
  <dcterms:created xsi:type="dcterms:W3CDTF">2024-02-01T12:00:28Z</dcterms:created>
  <dcterms:modified xsi:type="dcterms:W3CDTF">2025-09-12T20:22:30Z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2024-02-01T12:06:15Z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fcae8f1a-f405-4aeb-bb1c-580a3a76803b</vt:lpwstr>
  </property>
  <property fmtid="{D5CDD505-2E9C-101B-9397-08002B2CF9AE}" pid="7" name="MSIP_Label_defa4170-0d19-0005-0004-bc88714345d2_ActionId">
    <vt:lpwstr>1ac40067-9688-4520-a8bc-c458fa4a84ff</vt:lpwstr>
  </property>
  <property fmtid="{D5CDD505-2E9C-101B-9397-08002B2CF9AE}" pid="8" name="MSIP_Label_defa4170-0d19-0005-0004-bc88714345d2_ContentBits">
    <vt:lpwstr>0</vt:lpwstr>
  </property>
</Properties>
</file>