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8" r:id="rId4"/>
    <p:sldId id="267" r:id="rId5"/>
    <p:sldId id="268" r:id="rId6"/>
    <p:sldId id="269" r:id="rId7"/>
    <p:sldId id="270" r:id="rId8"/>
    <p:sldId id="273" r:id="rId9"/>
    <p:sldId id="271" r:id="rId10"/>
    <p:sldId id="274" r:id="rId11"/>
    <p:sldId id="272" r:id="rId12"/>
    <p:sldId id="275" r:id="rId13"/>
    <p:sldId id="276" r:id="rId14"/>
    <p:sldId id="278" r:id="rId15"/>
    <p:sldId id="265" r:id="rId16"/>
    <p:sldId id="266" r:id="rId17"/>
  </p:sldIdLst>
  <p:sldSz cx="12192000" cy="6858000"/>
  <p:notesSz cx="6858000" cy="9144000"/>
  <p:embeddedFontLst>
    <p:embeddedFont>
      <p:font typeface="Al Qabas" panose="00000500000000000000" pitchFamily="2" charset="-78"/>
      <p:regular r:id="rId19"/>
    </p:embeddedFont>
    <p:embeddedFont>
      <p:font typeface="Almarai Bold" pitchFamily="2" charset="-78"/>
      <p:bold r:id="rId20"/>
    </p:embeddedFont>
    <p:embeddedFont>
      <p:font typeface="Hacen Casablanca Hd" panose="02000500000000000000" pitchFamily="2" charset="-78"/>
      <p:regular r:id="rId21"/>
    </p:embeddedFont>
    <p:embeddedFont>
      <p:font typeface="Hacen Samra" panose="02000000000000000000" pitchFamily="2" charset="-78"/>
      <p:regular r:id="rId22"/>
    </p:embeddedFont>
    <p:embeddedFont>
      <p:font typeface="Janna LT" panose="01000000000000000000" pitchFamily="2" charset="-78"/>
      <p:bold r:id="rId23"/>
    </p:embeddedFont>
    <p:embeddedFont>
      <p:font typeface="SketchIcons" panose="02000603000000000000" pitchFamily="2" charset="0"/>
      <p:regular r:id="rId2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4627"/>
    <a:srgbClr val="74B979"/>
    <a:srgbClr val="ECBD9F"/>
    <a:srgbClr val="4C83AD"/>
    <a:srgbClr val="9EA3B7"/>
    <a:srgbClr val="383D63"/>
    <a:srgbClr val="2C263C"/>
    <a:srgbClr val="332B43"/>
    <a:srgbClr val="53212A"/>
    <a:srgbClr val="66BB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2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D9D39-8352-4F9E-8F1E-213B074404BC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CE141-D38B-479B-A9CA-2758640C47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41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60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B6344-D91A-7F3C-3E9A-D5C8D9AB2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A7275-6E3D-0D5A-0AC3-4B512F0B9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34F0C-1784-91BB-13EA-D564F57B1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E76B0-C373-0B5F-5528-AB4297C6B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070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738B-88B7-2148-75C2-8807ED5B1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D2F339-8A58-109B-2A34-39A74C528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25C6D-91B9-8CF9-A39C-70312186E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CE91D-D6C8-BA03-120F-03702BB2C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300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5330-0C84-83CF-BFB9-B4D1DD44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6E35E-3E6A-D726-E4F3-7D06C1395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FDB4A-FEB9-A599-1C2F-FD5118354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82810-BD61-0CEC-BAA3-551B1E566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51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05309-7B29-93CE-6DFB-4F5EF3A6F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A51B5-F0C1-A652-E147-DB704D7B4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336645-3D97-5530-F4B9-FF9F29F12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34C47-EB2D-3D0E-6184-83C79AC32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853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322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6F634-D17E-5A32-CF7C-26646663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78013-D296-BD80-3B14-E2A7EDC4A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EF363-9F68-DB3B-8F76-4362CED66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858F8-F712-AD74-657A-99DD7FCEB9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08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B279E-8094-CE68-E4CE-764534973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5C339-6276-172A-CA0E-43A9D1887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52BB5-7076-5ADC-3E61-665496A2CE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9687E-920E-D0DA-4362-2ECDD3CB67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13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7D3DE-8867-978A-8FD7-80DA11420B62}"/>
              </a:ext>
            </a:extLst>
          </p:cNvPr>
          <p:cNvSpPr txBox="1"/>
          <p:nvPr/>
        </p:nvSpPr>
        <p:spPr>
          <a:xfrm>
            <a:off x="0" y="2508729"/>
            <a:ext cx="12192000" cy="1384995"/>
          </a:xfrm>
          <a:prstGeom prst="rect">
            <a:avLst/>
          </a:prstGeom>
          <a:solidFill>
            <a:srgbClr val="294627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7200" dirty="0">
                <a:solidFill>
                  <a:srgbClr val="74B979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وظائــــف التـدبيـــــــر</a:t>
            </a:r>
            <a:endParaRPr lang="fr-FR" sz="7200" dirty="0">
              <a:solidFill>
                <a:srgbClr val="74B979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2E2F9-D0F4-6EF8-DE35-71D3E31AA299}"/>
              </a:ext>
            </a:extLst>
          </p:cNvPr>
          <p:cNvSpPr txBox="1"/>
          <p:nvPr/>
        </p:nvSpPr>
        <p:spPr>
          <a:xfrm>
            <a:off x="3845889" y="1844789"/>
            <a:ext cx="4238878" cy="735747"/>
          </a:xfrm>
          <a:prstGeom prst="roundRect">
            <a:avLst>
              <a:gd name="adj" fmla="val 50000"/>
            </a:avLst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MA" sz="2800" dirty="0">
                <a:solidFill>
                  <a:srgbClr val="333F50"/>
                </a:solidFill>
                <a:latin typeface="Almarai Bold" pitchFamily="2" charset="-78"/>
                <a:ea typeface="GE Heritage One" panose="020A0503020102020204" pitchFamily="18" charset="-78"/>
                <a:cs typeface="Almarai Bold" pitchFamily="2" charset="-78"/>
              </a:rPr>
              <a:t>عـــــــــــرض حـــــــــــول :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EB5092B-3C69-5B29-904E-8809435F8B4F}"/>
              </a:ext>
            </a:extLst>
          </p:cNvPr>
          <p:cNvSpPr>
            <a:spLocks/>
          </p:cNvSpPr>
          <p:nvPr/>
        </p:nvSpPr>
        <p:spPr>
          <a:xfrm>
            <a:off x="4661585" y="4017739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23C1F0-F3EA-E255-2854-4BBDDD9D9F0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23955B-5702-7D1B-F567-BE9EA6F9FD2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ECB85F-DB11-98A6-DB2D-48BBE01EA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230B2-17C0-68F7-2969-69A6274E0D8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79259E-DDE5-FD0E-141C-EE4B11973E2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1789A9D-EA2C-5AD2-B6A6-24BEB8181A55}"/>
              </a:ext>
            </a:extLst>
          </p:cNvPr>
          <p:cNvSpPr/>
          <p:nvPr/>
        </p:nvSpPr>
        <p:spPr>
          <a:xfrm>
            <a:off x="3714418" y="1129128"/>
            <a:ext cx="47631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dirty="0">
                <a:solidFill>
                  <a:schemeClr val="tx1"/>
                </a:solidFill>
                <a:latin typeface="GE Heritage One" panose="020A0503020102020204" pitchFamily="18" charset="-78"/>
                <a:ea typeface="GE Heritage One" panose="020A0503020102020204" pitchFamily="18" charset="-78"/>
                <a:cs typeface="GE Heritage One" panose="020A0503020102020204" pitchFamily="18" charset="-78"/>
              </a:rPr>
              <a:t>الفـــــــــــرع الإقليـــــــمي  اسفــــــــي</a:t>
            </a:r>
            <a:endParaRPr lang="fr-FR" dirty="0">
              <a:solidFill>
                <a:schemeClr val="tx1"/>
              </a:solidFill>
              <a:latin typeface="GE Heritage One" panose="020A0503020102020204" pitchFamily="18" charset="-78"/>
              <a:ea typeface="GE Heritage One" panose="020A0503020102020204" pitchFamily="18" charset="-78"/>
              <a:cs typeface="GE Heritage One" panose="020A0503020102020204" pitchFamily="18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4C989-017A-A21A-642F-56CF979240B8}"/>
              </a:ext>
            </a:extLst>
          </p:cNvPr>
          <p:cNvSpPr/>
          <p:nvPr/>
        </p:nvSpPr>
        <p:spPr>
          <a:xfrm>
            <a:off x="0" y="687246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143DDC-87AF-2FB8-E090-72F4FE80E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198" y="72689"/>
            <a:ext cx="4293605" cy="1325207"/>
          </a:xfrm>
          <a:prstGeom prst="rect">
            <a:avLst/>
          </a:prstGeom>
          <a:noFill/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AA9EBAD7-AD1F-C21C-BD0E-F6691B015FA7}"/>
              </a:ext>
            </a:extLst>
          </p:cNvPr>
          <p:cNvSpPr txBox="1">
            <a:spLocks/>
          </p:cNvSpPr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11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EB6CA6CF-FF0A-457A-84B4-28FFF37ABE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68" y="5524678"/>
            <a:ext cx="2517864" cy="33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C088E6-1535-FBA3-4A6C-E89C7BE04B54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84C737-E8CE-B4EE-9D05-914063E00B8E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AC4202-084E-730C-E1B5-8403EC2E04F4}"/>
              </a:ext>
            </a:extLst>
          </p:cNvPr>
          <p:cNvSpPr/>
          <p:nvPr/>
        </p:nvSpPr>
        <p:spPr>
          <a:xfrm>
            <a:off x="6982838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D91C23D-FB02-AEF4-1E54-42D2BE1E46C7}"/>
              </a:ext>
            </a:extLst>
          </p:cNvPr>
          <p:cNvSpPr/>
          <p:nvPr/>
        </p:nvSpPr>
        <p:spPr>
          <a:xfrm>
            <a:off x="6982838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D3DCAE7-A7E9-2003-0745-9F20275BC256}"/>
              </a:ext>
            </a:extLst>
          </p:cNvPr>
          <p:cNvSpPr/>
          <p:nvPr/>
        </p:nvSpPr>
        <p:spPr>
          <a:xfrm>
            <a:off x="6982838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9B9B211-D21D-5A3F-3363-D612D97B55E5}"/>
              </a:ext>
            </a:extLst>
          </p:cNvPr>
          <p:cNvSpPr/>
          <p:nvPr/>
        </p:nvSpPr>
        <p:spPr>
          <a:xfrm>
            <a:off x="169856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542DDB-72E5-00A0-5F7A-40CAE98F668E}"/>
              </a:ext>
            </a:extLst>
          </p:cNvPr>
          <p:cNvSpPr/>
          <p:nvPr/>
        </p:nvSpPr>
        <p:spPr>
          <a:xfrm>
            <a:off x="169856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9F3DDC7-711F-090E-FFE0-194B5C25B1E5}"/>
              </a:ext>
            </a:extLst>
          </p:cNvPr>
          <p:cNvSpPr/>
          <p:nvPr/>
        </p:nvSpPr>
        <p:spPr>
          <a:xfrm>
            <a:off x="1698569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564289C-F4DC-AE8D-F52B-ABB27A59FA9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1A78D56-112B-8E94-539D-98A3FADF3D9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519C8A4-9AB9-7BDF-9FED-27896D1BC687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E58EEA8-9590-6ABD-40D4-9AA6BE882BEC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984818-4702-9527-FFEE-95CCCE8E8EF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862EAD1-4E72-7CB6-0506-6A485539C53F}"/>
              </a:ext>
            </a:extLst>
          </p:cNvPr>
          <p:cNvGrpSpPr/>
          <p:nvPr/>
        </p:nvGrpSpPr>
        <p:grpSpPr>
          <a:xfrm rot="16200000">
            <a:off x="8351357" y="3854106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1C660E5-FCF7-5363-331E-422F5C749F52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47C26CF-D5DD-79F4-0699-F9DD34DABF4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9C0936D0-9FE4-BB2E-BC90-E3C29FC3742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C2EAF7-0ADC-B3C6-BE03-A0457C5D20A7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التخطيط و التوقع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A41E604-86DC-A842-FA30-2F009871F308}"/>
              </a:ext>
            </a:extLst>
          </p:cNvPr>
          <p:cNvSpPr/>
          <p:nvPr/>
        </p:nvSpPr>
        <p:spPr>
          <a:xfrm>
            <a:off x="-996516" y="625900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36F3E8-7C6C-68C5-6078-717EEED7640A}"/>
              </a:ext>
            </a:extLst>
          </p:cNvPr>
          <p:cNvSpPr/>
          <p:nvPr/>
        </p:nvSpPr>
        <p:spPr>
          <a:xfrm>
            <a:off x="10151" y="6871462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9DDBE4-64F1-9DAB-ED89-6979AC0A843A}"/>
              </a:ext>
            </a:extLst>
          </p:cNvPr>
          <p:cNvSpPr txBox="1"/>
          <p:nvPr/>
        </p:nvSpPr>
        <p:spPr>
          <a:xfrm>
            <a:off x="1409703" y="7317231"/>
            <a:ext cx="9512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يقصد بالتخطيط في هاته المرحلة , التخطيط لكيفية التنفيذ المحكم و الملائم للخطة الموضوعة سابقا :</a:t>
            </a:r>
          </a:p>
          <a:p>
            <a:pPr algn="r"/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مثال :</a:t>
            </a:r>
          </a:p>
          <a:p>
            <a:pPr algn="r"/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عندما يقوم الأستاذ بالتدبير اثناء حصة دراسية فيجب عليه ان يتوفر على سيناريو مسبق و متوقع للكيفية التي سيقوم بها بتنزيل الخطة ووضع خطة بديلة كاحتياط .</a:t>
            </a:r>
            <a:r>
              <a:rPr lang="en-US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 </a:t>
            </a:r>
            <a:endParaRPr lang="fr-FR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pic>
        <p:nvPicPr>
          <p:cNvPr id="12" name="Graphic 11" descr="Graph and note paper pads with pencil">
            <a:extLst>
              <a:ext uri="{FF2B5EF4-FFF2-40B4-BE49-F238E27FC236}">
                <a16:creationId xmlns:a16="http://schemas.microsoft.com/office/drawing/2014/main" id="{54F311A2-7E74-4B61-C573-45FF2C79B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821830" y="3284825"/>
            <a:ext cx="2222840" cy="222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2B683-49AB-032D-362F-906B4D2DF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2DC366-5636-44DF-CDDE-7EE5CB57C167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D7F2475-C443-925D-BB9A-8D2BC1366A01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2A5C061-2BD6-480B-1960-129BBE057BEB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C3CA827-FB0B-2F6D-2796-85E07288024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222619E-FD8C-A7D4-38DC-07915B5DFDE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55C56A9-1613-BD68-CCF9-001522FEAAE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التخطيط و التوقع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4F5F9CF-A541-D33C-8FB8-CD1E562468CD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9FB2FF-8496-AAEF-2E1B-987E0D61479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7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C9805C0-42A2-3749-3C95-17B78EDF1AC2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C07D9BC-D96A-4872-D78A-A616D7DD8112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D56501D-89DC-099B-51A4-16729998575B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2E2C62F-078F-557E-9C46-1952882802DE}"/>
              </a:ext>
            </a:extLst>
          </p:cNvPr>
          <p:cNvSpPr/>
          <p:nvPr/>
        </p:nvSpPr>
        <p:spPr>
          <a:xfrm>
            <a:off x="986367" y="1154665"/>
            <a:ext cx="10161343" cy="4442069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74B979"/>
                </a:solidFill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solidFill>
                <a:srgbClr val="74B979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A70D335-15FB-0B54-DD23-E12018FDB104}"/>
              </a:ext>
            </a:extLst>
          </p:cNvPr>
          <p:cNvSpPr txBox="1"/>
          <p:nvPr/>
        </p:nvSpPr>
        <p:spPr>
          <a:xfrm>
            <a:off x="1409703" y="1536700"/>
            <a:ext cx="95122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يقصد ب</a:t>
            </a:r>
            <a:r>
              <a:rPr lang="ar-MA" sz="2400" dirty="0">
                <a:solidFill>
                  <a:srgbClr val="294627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التخطيط</a:t>
            </a: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 في هاته المرحلة , التخطيط لكيفية التنفيذ المحكم و الملائم للخطة الموضوعة سابقا :</a:t>
            </a:r>
          </a:p>
          <a:p>
            <a:pPr algn="r"/>
            <a:r>
              <a:rPr lang="ar-MA" sz="2400" dirty="0">
                <a:solidFill>
                  <a:schemeClr val="bg1"/>
                </a:solidFill>
                <a:latin typeface="GE Heritage One" panose="020A0503020102020204" pitchFamily="18" charset="-78"/>
                <a:ea typeface="GE Heritage One" panose="020A0503020102020204" pitchFamily="18" charset="-78"/>
                <a:cs typeface="GE Heritage One" panose="020A0503020102020204" pitchFamily="18" charset="-78"/>
              </a:rPr>
              <a:t>مـــــــثــال :</a:t>
            </a:r>
          </a:p>
          <a:p>
            <a:pPr algn="r"/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عندما يقوم الأستاذ بالتدبير اثناء حصة دراسية فيجب عليه ان يتوفر على سيناريو مسبق و متوقع للكيفية التي سيقوم بها بتنزيل الخطة ووضع خطة بديلة كاحتياط .</a:t>
            </a:r>
            <a:r>
              <a:rPr lang="en-US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 </a:t>
            </a:r>
            <a:endParaRPr lang="fr-FR" sz="2400" dirty="0">
              <a:solidFill>
                <a:schemeClr val="bg1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C0F3487-9777-088A-B717-06153355D261}"/>
              </a:ext>
            </a:extLst>
          </p:cNvPr>
          <p:cNvSpPr/>
          <p:nvPr/>
        </p:nvSpPr>
        <p:spPr>
          <a:xfrm>
            <a:off x="12668441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2F5017A-D2A1-366F-6036-844ECB87D217}"/>
              </a:ext>
            </a:extLst>
          </p:cNvPr>
          <p:cNvSpPr/>
          <p:nvPr/>
        </p:nvSpPr>
        <p:spPr>
          <a:xfrm>
            <a:off x="12668441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F293663-8055-4FE7-7250-9C7639C7206A}"/>
              </a:ext>
            </a:extLst>
          </p:cNvPr>
          <p:cNvSpPr/>
          <p:nvPr/>
        </p:nvSpPr>
        <p:spPr>
          <a:xfrm>
            <a:off x="-3914530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57E6E01-7B83-3FEB-26AA-552B5CBBC610}"/>
              </a:ext>
            </a:extLst>
          </p:cNvPr>
          <p:cNvSpPr/>
          <p:nvPr/>
        </p:nvSpPr>
        <p:spPr>
          <a:xfrm>
            <a:off x="-3914530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C8038D-E72F-4E2B-080A-D53EBF5D7FCF}"/>
              </a:ext>
            </a:extLst>
          </p:cNvPr>
          <p:cNvSpPr/>
          <p:nvPr/>
        </p:nvSpPr>
        <p:spPr>
          <a:xfrm>
            <a:off x="-3914530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886EF3-13EC-60AD-02BC-A44FC5C6AD7E}"/>
              </a:ext>
            </a:extLst>
          </p:cNvPr>
          <p:cNvSpPr/>
          <p:nvPr/>
        </p:nvSpPr>
        <p:spPr>
          <a:xfrm>
            <a:off x="9243148" y="-1184420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6E5BD8-5A8B-2319-A66E-7032BE5DE55A}"/>
              </a:ext>
            </a:extLst>
          </p:cNvPr>
          <p:cNvSpPr txBox="1"/>
          <p:nvPr/>
        </p:nvSpPr>
        <p:spPr>
          <a:xfrm>
            <a:off x="-4" y="-1170945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8A507A-DCB2-80DB-5736-9ABCE806DB4E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33A2C-80D8-5585-5DC7-EBFC0509F2B3}"/>
              </a:ext>
            </a:extLst>
          </p:cNvPr>
          <p:cNvSpPr/>
          <p:nvPr/>
        </p:nvSpPr>
        <p:spPr>
          <a:xfrm>
            <a:off x="20301" y="685800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56CC4F-10BC-EED6-7E00-3023A806A839}"/>
              </a:ext>
            </a:extLst>
          </p:cNvPr>
          <p:cNvSpPr/>
          <p:nvPr/>
        </p:nvSpPr>
        <p:spPr>
          <a:xfrm>
            <a:off x="12508795" y="1126000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9" name="Graphic 8" descr="Graph and note paper pads with pencil">
            <a:extLst>
              <a:ext uri="{FF2B5EF4-FFF2-40B4-BE49-F238E27FC236}">
                <a16:creationId xmlns:a16="http://schemas.microsoft.com/office/drawing/2014/main" id="{6820BFEE-FEE3-31EF-5FBA-0EC408AE1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262" y="3494108"/>
            <a:ext cx="2222840" cy="222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1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8784-6E30-B389-C6EE-1CDFC5F4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9D570A-92AE-57F6-19D5-6E9073E0F95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134224-19F4-A058-683E-6CD053CDDC74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4E7E4A-3AF5-8F1F-2301-DAA5E4261D7C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6FA3BA-32F0-66CA-4E48-8F3A5DDFE473}"/>
              </a:ext>
            </a:extLst>
          </p:cNvPr>
          <p:cNvSpPr/>
          <p:nvPr/>
        </p:nvSpPr>
        <p:spPr>
          <a:xfrm>
            <a:off x="6982838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3F00BF-8D8A-B318-95E2-2E8E7E6A852B}"/>
              </a:ext>
            </a:extLst>
          </p:cNvPr>
          <p:cNvSpPr/>
          <p:nvPr/>
        </p:nvSpPr>
        <p:spPr>
          <a:xfrm>
            <a:off x="6982838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2CFA38-3F8F-3983-DE81-7F454F99E755}"/>
              </a:ext>
            </a:extLst>
          </p:cNvPr>
          <p:cNvSpPr/>
          <p:nvPr/>
        </p:nvSpPr>
        <p:spPr>
          <a:xfrm>
            <a:off x="6982838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6F21682-7D37-7B65-CC41-9BCE4354C9DF}"/>
              </a:ext>
            </a:extLst>
          </p:cNvPr>
          <p:cNvSpPr/>
          <p:nvPr/>
        </p:nvSpPr>
        <p:spPr>
          <a:xfrm>
            <a:off x="169856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0D91388-A750-9CAE-5FDB-2B1BC4154616}"/>
              </a:ext>
            </a:extLst>
          </p:cNvPr>
          <p:cNvSpPr/>
          <p:nvPr/>
        </p:nvSpPr>
        <p:spPr>
          <a:xfrm>
            <a:off x="1698569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A63F0AD-28CE-AFCF-62D5-14DCC3182B8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C7F4BF5-84F0-4EDE-90B9-3AB8A5840BDA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2466DE8-4305-6039-E079-E0D226F5000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9B6696-4643-68B0-E8DB-8514865EA806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680B634-6BB2-F8A3-BDC7-6D741C8BD1C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C2F383-AD39-09E4-ADCB-36F344EA24BD}"/>
              </a:ext>
            </a:extLst>
          </p:cNvPr>
          <p:cNvGrpSpPr/>
          <p:nvPr/>
        </p:nvGrpSpPr>
        <p:grpSpPr>
          <a:xfrm rot="16200000">
            <a:off x="8464739" y="3854106"/>
            <a:ext cx="8280288" cy="599002"/>
            <a:chOff x="2769083" y="1544828"/>
            <a:chExt cx="7885497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7C19912-95C9-B666-D58D-9F4A92A7595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AE9181D-BCC1-7F8E-C808-692F33C8BDD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7733E28-76C8-D645-A041-1123850C63AA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9A85A44-F9D9-6C7A-6723-525A83FAB45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التطبيق و التنفيذ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133B26C-6C68-10D7-45F4-A3B9353D52C3}"/>
              </a:ext>
            </a:extLst>
          </p:cNvPr>
          <p:cNvGrpSpPr/>
          <p:nvPr/>
        </p:nvGrpSpPr>
        <p:grpSpPr>
          <a:xfrm rot="5400000">
            <a:off x="8464739" y="-4456863"/>
            <a:ext cx="8280288" cy="599002"/>
            <a:chOff x="2769083" y="1544828"/>
            <a:chExt cx="7885497" cy="5990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997DE07-036F-767B-99B5-142BF95BED2B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AC1D97E-A58B-926B-4A3A-F3811955CAA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DA3B2C8-1586-FC61-4521-A6E8550D5BC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97DB0AF-6B28-6D62-C96A-92DE1AF2B64E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التخطيط و التوقع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88E8605-2EC4-8106-3125-DFC5BDE3B442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5E272A-E3A5-1936-6C10-1A621882FEF9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D6DA05-866D-A21C-16E5-99CD5566EB32}"/>
              </a:ext>
            </a:extLst>
          </p:cNvPr>
          <p:cNvSpPr/>
          <p:nvPr/>
        </p:nvSpPr>
        <p:spPr>
          <a:xfrm>
            <a:off x="169856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2B057E-9229-90B4-E171-E9712686EE14}"/>
              </a:ext>
            </a:extLst>
          </p:cNvPr>
          <p:cNvSpPr/>
          <p:nvPr/>
        </p:nvSpPr>
        <p:spPr>
          <a:xfrm>
            <a:off x="1051222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6EB702-4B5E-E7AE-2127-8BCAC18C51D7}"/>
              </a:ext>
            </a:extLst>
          </p:cNvPr>
          <p:cNvSpPr txBox="1"/>
          <p:nvPr/>
        </p:nvSpPr>
        <p:spPr>
          <a:xfrm>
            <a:off x="1231900" y="7181902"/>
            <a:ext cx="9690100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هو تنزيل لما تم التخطيط له من قبل من الاستعداد للدرس وإعداد جذاذة خاصة به </a:t>
            </a:r>
          </a:p>
          <a:p>
            <a:pPr algn="r">
              <a:lnSpc>
                <a:spcPct val="150000"/>
              </a:lnSpc>
            </a:pPr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و يعتبر الركيزة الأساسية في التدبير ففيه تتبين جودة التخطيط , أي النقط التي يجب على الأستاذ أن يطورها لكي تتحقق الأهداف المرجوة.</a:t>
            </a:r>
            <a:endParaRPr lang="fr-FR" sz="20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pic>
        <p:nvPicPr>
          <p:cNvPr id="5" name="Graphic 4" descr="Classroom with whiteboard and alphabet">
            <a:extLst>
              <a:ext uri="{FF2B5EF4-FFF2-40B4-BE49-F238E27FC236}">
                <a16:creationId xmlns:a16="http://schemas.microsoft.com/office/drawing/2014/main" id="{9154D144-D1E6-9D9A-E816-AC6FA4A19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928529" y="2830146"/>
            <a:ext cx="4918379" cy="2766588"/>
          </a:xfrm>
          <a:prstGeom prst="rect">
            <a:avLst/>
          </a:prstGeom>
        </p:spPr>
      </p:pic>
      <p:pic>
        <p:nvPicPr>
          <p:cNvPr id="6" name="Graphic 5" descr="Graph and note paper pads with pencil">
            <a:extLst>
              <a:ext uri="{FF2B5EF4-FFF2-40B4-BE49-F238E27FC236}">
                <a16:creationId xmlns:a16="http://schemas.microsoft.com/office/drawing/2014/main" id="{26094A53-FBD9-EB09-69FA-DFB0E24F2D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6367" y="7001644"/>
            <a:ext cx="691902" cy="69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4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30D-7692-D501-E65B-9E5E1D09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81A8C-8C30-133A-56E6-7395E4CD400A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504F9B-CEA2-8ADF-0936-72481366B28A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56F44F-A95B-75B6-6537-928828FCA883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D300B38-1D0D-A06E-8882-EB5699A1D47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38CBCA5-067A-FD1F-B5C2-0C1F066B422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C1EC54-F509-79B6-95A7-71E7E8CA378A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التطبيق و التنفيذ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40050A-F3E8-EDE3-6468-A89881E4635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30004F2-DCCD-EB20-DE24-4D927217121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D66347F-9CE5-F62A-5594-B9B2438FA73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C1248-ED01-076D-3AB7-CDE40389EDD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C3F5D-C53A-E743-4493-42303FBD12C6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7B73779-6AF4-AD52-20E9-145598AE65F8}"/>
              </a:ext>
            </a:extLst>
          </p:cNvPr>
          <p:cNvSpPr/>
          <p:nvPr/>
        </p:nvSpPr>
        <p:spPr>
          <a:xfrm>
            <a:off x="966069" y="1154662"/>
            <a:ext cx="10201936" cy="4442072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74B979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solidFill>
                <a:srgbClr val="74B979"/>
              </a:solidFill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EAA8DC-00B4-F9E1-C01D-806986F340DD}"/>
              </a:ext>
            </a:extLst>
          </p:cNvPr>
          <p:cNvSpPr txBox="1"/>
          <p:nvPr/>
        </p:nvSpPr>
        <p:spPr>
          <a:xfrm>
            <a:off x="695743" y="1451202"/>
            <a:ext cx="1028550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هو تنزيل لما تم التخطيط له من قبل من الاستعداد للدرس وإعداد جذاذة خاصة به </a:t>
            </a:r>
          </a:p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و يعتبر الركيزة الأساسية في التدبير ففيه تتبين جودة التخطيط , أي النقط التي يجب على الأستاذ أن يطورها لكي تتحقق الأهداف المرجوة.</a:t>
            </a:r>
            <a:endParaRPr lang="fr-FR" sz="2400" dirty="0">
              <a:solidFill>
                <a:schemeClr val="bg1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B3CBD-9503-A6FF-B0CD-E97B329E61C9}"/>
              </a:ext>
            </a:extLst>
          </p:cNvPr>
          <p:cNvSpPr/>
          <p:nvPr/>
        </p:nvSpPr>
        <p:spPr>
          <a:xfrm>
            <a:off x="13358734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59A374-0251-4D9B-3D0D-BBFB7061288A}"/>
              </a:ext>
            </a:extLst>
          </p:cNvPr>
          <p:cNvSpPr/>
          <p:nvPr/>
        </p:nvSpPr>
        <p:spPr>
          <a:xfrm>
            <a:off x="13358734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112715-6876-A639-5FB9-7C6BD2CAC003}"/>
              </a:ext>
            </a:extLst>
          </p:cNvPr>
          <p:cNvSpPr/>
          <p:nvPr/>
        </p:nvSpPr>
        <p:spPr>
          <a:xfrm>
            <a:off x="-4284493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8A15E5-B759-2E69-57E4-5A4609D8BB96}"/>
              </a:ext>
            </a:extLst>
          </p:cNvPr>
          <p:cNvSpPr/>
          <p:nvPr/>
        </p:nvSpPr>
        <p:spPr>
          <a:xfrm>
            <a:off x="-4284493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688458-7E84-1DE5-01C7-5527DD1C5BEE}"/>
              </a:ext>
            </a:extLst>
          </p:cNvPr>
          <p:cNvSpPr/>
          <p:nvPr/>
        </p:nvSpPr>
        <p:spPr>
          <a:xfrm>
            <a:off x="-4284493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187E8C-0795-CF35-2A57-6716CD395346}"/>
              </a:ext>
            </a:extLst>
          </p:cNvPr>
          <p:cNvSpPr/>
          <p:nvPr/>
        </p:nvSpPr>
        <p:spPr>
          <a:xfrm>
            <a:off x="9243148" y="-1184420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BECDE3-2130-2F73-396E-EADA351A6076}"/>
              </a:ext>
            </a:extLst>
          </p:cNvPr>
          <p:cNvSpPr txBox="1"/>
          <p:nvPr/>
        </p:nvSpPr>
        <p:spPr>
          <a:xfrm>
            <a:off x="-4" y="-1170945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CDCACE-82CB-8EC1-9530-80AAE1D9A3DC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A132AB-511A-9617-D943-398A5E235B0B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FE9ADD-BE0B-0124-AF62-5EC2F826F3F0}"/>
              </a:ext>
            </a:extLst>
          </p:cNvPr>
          <p:cNvSpPr/>
          <p:nvPr/>
        </p:nvSpPr>
        <p:spPr>
          <a:xfrm>
            <a:off x="12618409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64E124-AC08-5309-9C20-6C4C2799D7CF}"/>
              </a:ext>
            </a:extLst>
          </p:cNvPr>
          <p:cNvSpPr/>
          <p:nvPr/>
        </p:nvSpPr>
        <p:spPr>
          <a:xfrm>
            <a:off x="12618409" y="3284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13" name="Graphic 12" descr="Classroom with whiteboard and alphabet">
            <a:extLst>
              <a:ext uri="{FF2B5EF4-FFF2-40B4-BE49-F238E27FC236}">
                <a16:creationId xmlns:a16="http://schemas.microsoft.com/office/drawing/2014/main" id="{90D817F8-A7C9-716B-A415-DAF1B7BE5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184" y="3193885"/>
            <a:ext cx="4481832" cy="25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49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405F-A0D5-0CE1-112A-9B3EE9CA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F08FD1-4947-D467-814B-CDED7BD5407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9AB8BE-AFD3-B7FA-73DC-105B4923C144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537765-4FB5-D0A1-F352-9387E1FDA83D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A09A9D-0FC3-CBEA-C5A5-D3AE4267CE8A}"/>
              </a:ext>
            </a:extLst>
          </p:cNvPr>
          <p:cNvSpPr/>
          <p:nvPr/>
        </p:nvSpPr>
        <p:spPr>
          <a:xfrm>
            <a:off x="6982838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9C1B968-9305-3EA9-2D12-61845756B605}"/>
              </a:ext>
            </a:extLst>
          </p:cNvPr>
          <p:cNvSpPr/>
          <p:nvPr/>
        </p:nvSpPr>
        <p:spPr>
          <a:xfrm>
            <a:off x="6982838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539334-D573-8DB0-C17B-A10665E9EE6F}"/>
              </a:ext>
            </a:extLst>
          </p:cNvPr>
          <p:cNvSpPr/>
          <p:nvPr/>
        </p:nvSpPr>
        <p:spPr>
          <a:xfrm>
            <a:off x="6982838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CD40896-5871-E510-0FF1-CA4E4AF4AD84}"/>
              </a:ext>
            </a:extLst>
          </p:cNvPr>
          <p:cNvSpPr/>
          <p:nvPr/>
        </p:nvSpPr>
        <p:spPr>
          <a:xfrm>
            <a:off x="169856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2ADC958-9132-0910-50C0-7748C7C81F77}"/>
              </a:ext>
            </a:extLst>
          </p:cNvPr>
          <p:cNvSpPr/>
          <p:nvPr/>
        </p:nvSpPr>
        <p:spPr>
          <a:xfrm>
            <a:off x="169856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0255857-5D65-B38A-D880-975CC82E21CF}"/>
              </a:ext>
            </a:extLst>
          </p:cNvPr>
          <p:cNvSpPr/>
          <p:nvPr/>
        </p:nvSpPr>
        <p:spPr>
          <a:xfrm>
            <a:off x="1698569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CEFC9B6-49DA-52DD-180F-74860EEC71D9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1E39139-328F-7972-1CDC-C692E5E67730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8D8B686-F228-87D1-A818-4A01A261E50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DFC7F2-17B2-650A-CED6-B1B046AB10A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A1DA94-C04A-6DF2-2B64-C6F032E18E4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7585641-C341-6472-BAAE-85F6F912FEB9}"/>
              </a:ext>
            </a:extLst>
          </p:cNvPr>
          <p:cNvGrpSpPr/>
          <p:nvPr/>
        </p:nvGrpSpPr>
        <p:grpSpPr>
          <a:xfrm rot="16200000">
            <a:off x="8427186" y="3854106"/>
            <a:ext cx="8280288" cy="599002"/>
            <a:chOff x="2769083" y="1544828"/>
            <a:chExt cx="7885497" cy="59900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DD2A0ED-A8BB-7847-001E-12F27F4744C2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1E57BCF-E4A1-75C8-FA60-CE9050AC1C9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DF84089-570D-8997-0D35-9648307D3C5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E8A0CC7-FBDB-65EE-8A58-61D71A4ABB52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التنظيم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49BEC9B-FF11-876B-38C6-C2D8C7568CD2}"/>
              </a:ext>
            </a:extLst>
          </p:cNvPr>
          <p:cNvGrpSpPr/>
          <p:nvPr/>
        </p:nvGrpSpPr>
        <p:grpSpPr>
          <a:xfrm rot="5400000">
            <a:off x="8427186" y="-4456863"/>
            <a:ext cx="8280288" cy="599002"/>
            <a:chOff x="2769083" y="1544828"/>
            <a:chExt cx="7885497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652EC2F-A2BA-7019-9124-B782FF5AFA43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9A06EA6-0C08-2965-8778-0AA4FD2AF83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A1137F7-4CE6-4E73-199D-BF0C4C1088D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D59AC4-FD81-EA98-4A5F-999BEB5C6E88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التطبيق و التنفيذ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8DC20ED-5E8D-2071-3972-C716B8717AAA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8E5760-4FB5-71F6-3532-BFBD3F7CC00E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F43A80-0584-5EE6-424E-9122233C2F0C}"/>
              </a:ext>
            </a:extLst>
          </p:cNvPr>
          <p:cNvSpPr/>
          <p:nvPr/>
        </p:nvSpPr>
        <p:spPr>
          <a:xfrm>
            <a:off x="1051222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107A94-2364-E104-E729-344E6E0D3384}"/>
              </a:ext>
            </a:extLst>
          </p:cNvPr>
          <p:cNvSpPr/>
          <p:nvPr/>
        </p:nvSpPr>
        <p:spPr>
          <a:xfrm>
            <a:off x="10512226" y="3284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EAE94F-159A-C6EF-74F2-D6E79A7A8362}"/>
              </a:ext>
            </a:extLst>
          </p:cNvPr>
          <p:cNvSpPr txBox="1"/>
          <p:nvPr/>
        </p:nvSpPr>
        <p:spPr>
          <a:xfrm>
            <a:off x="1006667" y="8160742"/>
            <a:ext cx="10161339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توزيع المتعلمين حسب الحاجة مع مراعاة مقاربة النوع والاختلاف في الجانب الذهني لكل متعلم (ة),</a:t>
            </a:r>
          </a:p>
          <a:p>
            <a:pPr algn="r">
              <a:lnSpc>
                <a:spcPct val="150000"/>
              </a:lnSpc>
            </a:pPr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مثلا عند العمل بالمجموعات يجب على  الأستاذ (ة) ان يختار أعضاء كل المجموعة بإحكام </a:t>
            </a:r>
          </a:p>
          <a:p>
            <a:pPr algn="r">
              <a:lnSpc>
                <a:spcPct val="150000"/>
              </a:lnSpc>
            </a:pPr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أن يكون في كل مجموعة تلميذ(ة)  متفوق يترأس المجموعة و يحفز باقي الأعضاء على العمل </a:t>
            </a:r>
          </a:p>
        </p:txBody>
      </p:sp>
      <p:pic>
        <p:nvPicPr>
          <p:cNvPr id="5" name="Graphic 4" descr="A puzzle">
            <a:extLst>
              <a:ext uri="{FF2B5EF4-FFF2-40B4-BE49-F238E27FC236}">
                <a16:creationId xmlns:a16="http://schemas.microsoft.com/office/drawing/2014/main" id="{4B938A95-BC60-8DD9-3C68-3B01DB559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565757" y="3197061"/>
            <a:ext cx="2431312" cy="2431312"/>
          </a:xfrm>
          <a:prstGeom prst="rect">
            <a:avLst/>
          </a:prstGeom>
        </p:spPr>
      </p:pic>
      <p:pic>
        <p:nvPicPr>
          <p:cNvPr id="6" name="Graphic 5" descr="Classroom with whiteboard and alphabet">
            <a:extLst>
              <a:ext uri="{FF2B5EF4-FFF2-40B4-BE49-F238E27FC236}">
                <a16:creationId xmlns:a16="http://schemas.microsoft.com/office/drawing/2014/main" id="{F130C403-2ABB-DC86-3E96-64342E2CA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3608" y="6910380"/>
            <a:ext cx="1173174" cy="65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49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59EF8-9D49-6C9B-7623-EAD5C1C95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485A2C-5603-DCC5-337E-6F27B2945C6D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FA7AAF-EF73-9B93-593B-14B3987A3BD3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0AF395F-C25F-50C8-320D-16E695AC2376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32DBDBA-1961-F36D-EBC1-A9E61B6C019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EAFC885-14F5-B441-57B9-BCF24C5D611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330675-70F7-8CB9-6CBB-1CB1DDD7D6C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التنظيم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EE01F1-C3AA-08A8-AD06-C7749B6C089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822BACD-8426-C9B9-2092-804820CA7E8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C13A313-F6E9-0981-CF8D-A1F927AE15D2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C5D6033-C2A3-2DDF-71DA-D2EAC494043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C66E0AC-3C43-E7B8-4D27-C42A295E42E5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674D1F-A8A0-F02B-B95B-C403D1143A83}"/>
              </a:ext>
            </a:extLst>
          </p:cNvPr>
          <p:cNvSpPr/>
          <p:nvPr/>
        </p:nvSpPr>
        <p:spPr>
          <a:xfrm>
            <a:off x="986365" y="1154669"/>
            <a:ext cx="10181641" cy="4442065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74B979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solidFill>
                <a:srgbClr val="74B979"/>
              </a:solidFill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30FCEF-5E04-4F26-F8B4-186557185343}"/>
              </a:ext>
            </a:extLst>
          </p:cNvPr>
          <p:cNvSpPr txBox="1"/>
          <p:nvPr/>
        </p:nvSpPr>
        <p:spPr>
          <a:xfrm>
            <a:off x="896806" y="1131944"/>
            <a:ext cx="10181641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توزيع المتعلمين حسب الحاجة مع مراعاة مقاربة النوع والاختلاف في الجانب الذهني لكل متعلم (ة),</a:t>
            </a:r>
          </a:p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مثلا: </a:t>
            </a:r>
          </a:p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عند العمل بالمجموعات يجب على  الأستاذ (ة) ان يختار أعضاء كل المجموعة بإحكام </a:t>
            </a:r>
          </a:p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أن يكون في كل مجموعة تلميذ(ة)  متفوق يترأس المجموعة و يحفز باقي الأعضاء على العمل.</a:t>
            </a:r>
          </a:p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تقسيم وقت الدرس إلى فترات محددة لكل نشاط.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22990C-D07B-F2B4-5A26-3FF85ABC4BD7}"/>
              </a:ext>
            </a:extLst>
          </p:cNvPr>
          <p:cNvSpPr/>
          <p:nvPr/>
        </p:nvSpPr>
        <p:spPr>
          <a:xfrm>
            <a:off x="1279997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8C14CC-9DBD-15AE-37D4-EE9D3C1D5150}"/>
              </a:ext>
            </a:extLst>
          </p:cNvPr>
          <p:cNvSpPr/>
          <p:nvPr/>
        </p:nvSpPr>
        <p:spPr>
          <a:xfrm>
            <a:off x="12799979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45CD88-DE80-E73D-7120-71978B753BE5}"/>
              </a:ext>
            </a:extLst>
          </p:cNvPr>
          <p:cNvSpPr/>
          <p:nvPr/>
        </p:nvSpPr>
        <p:spPr>
          <a:xfrm>
            <a:off x="-3564487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D14B8B-1C56-4E6B-7823-983431386F45}"/>
              </a:ext>
            </a:extLst>
          </p:cNvPr>
          <p:cNvSpPr/>
          <p:nvPr/>
        </p:nvSpPr>
        <p:spPr>
          <a:xfrm>
            <a:off x="-3564487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9D4281-715A-9CCB-F2B9-912426C772E6}"/>
              </a:ext>
            </a:extLst>
          </p:cNvPr>
          <p:cNvSpPr/>
          <p:nvPr/>
        </p:nvSpPr>
        <p:spPr>
          <a:xfrm>
            <a:off x="-3564487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FDB5A9-6238-16AE-C61E-FBAB1F2710CA}"/>
              </a:ext>
            </a:extLst>
          </p:cNvPr>
          <p:cNvSpPr/>
          <p:nvPr/>
        </p:nvSpPr>
        <p:spPr>
          <a:xfrm>
            <a:off x="9243148" y="-1184420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2A6BB7-A81E-837E-CE69-97325545E87A}"/>
              </a:ext>
            </a:extLst>
          </p:cNvPr>
          <p:cNvSpPr txBox="1"/>
          <p:nvPr/>
        </p:nvSpPr>
        <p:spPr>
          <a:xfrm>
            <a:off x="-4" y="-1170945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3FF4B6-4F4D-8BC6-4CE8-6E79859EDD3B}"/>
              </a:ext>
            </a:extLst>
          </p:cNvPr>
          <p:cNvSpPr/>
          <p:nvPr/>
        </p:nvSpPr>
        <p:spPr>
          <a:xfrm>
            <a:off x="-1006666" y="625901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B96A90-11C4-39B3-1500-3F3D88BAE471}"/>
              </a:ext>
            </a:extLst>
          </p:cNvPr>
          <p:cNvSpPr/>
          <p:nvPr/>
        </p:nvSpPr>
        <p:spPr>
          <a:xfrm>
            <a:off x="20301" y="6921278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A188FE-375E-0639-360C-46FED8CA4D17}"/>
              </a:ext>
            </a:extLst>
          </p:cNvPr>
          <p:cNvSpPr/>
          <p:nvPr/>
        </p:nvSpPr>
        <p:spPr>
          <a:xfrm>
            <a:off x="1625775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A80E6E-C11A-1D4C-E24A-9A18BC16301B}"/>
              </a:ext>
            </a:extLst>
          </p:cNvPr>
          <p:cNvSpPr/>
          <p:nvPr/>
        </p:nvSpPr>
        <p:spPr>
          <a:xfrm>
            <a:off x="16257756" y="32848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FA2AD5-56F2-8AB1-306E-522F344AE150}"/>
              </a:ext>
            </a:extLst>
          </p:cNvPr>
          <p:cNvSpPr/>
          <p:nvPr/>
        </p:nvSpPr>
        <p:spPr>
          <a:xfrm>
            <a:off x="16257756" y="43420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33" name="Graphic 32" descr="A puzzle">
            <a:extLst>
              <a:ext uri="{FF2B5EF4-FFF2-40B4-BE49-F238E27FC236}">
                <a16:creationId xmlns:a16="http://schemas.microsoft.com/office/drawing/2014/main" id="{9B18C8FF-C2E6-E891-3CFE-F9024D434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6667" y="3596161"/>
            <a:ext cx="2431312" cy="243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3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8724-3547-3419-A119-1C57F082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A6B3D4-45DA-D332-6E12-3E78B1FF8D7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0EA0A0-56BF-A9AE-8980-38FD14B7FBE6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8D7F01-B5FC-2724-6DB5-1F71393F1849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Actor" panose="020B0604020202020204" pitchFamily="34" charset="0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Actor" panose="020B0604020202020204" pitchFamily="34" charset="0"/>
              <a:cs typeface="Hacen Samra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DA778E5-5487-5B48-1C75-DFAE086AD45F}"/>
              </a:ext>
            </a:extLst>
          </p:cNvPr>
          <p:cNvSpPr/>
          <p:nvPr/>
        </p:nvSpPr>
        <p:spPr>
          <a:xfrm>
            <a:off x="6982838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DE42D9-9E67-DE85-53C3-DD2691D4636B}"/>
              </a:ext>
            </a:extLst>
          </p:cNvPr>
          <p:cNvSpPr/>
          <p:nvPr/>
        </p:nvSpPr>
        <p:spPr>
          <a:xfrm>
            <a:off x="6982838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32A9E66-E5C4-BDC5-097E-EE3B0CD41C80}"/>
              </a:ext>
            </a:extLst>
          </p:cNvPr>
          <p:cNvSpPr/>
          <p:nvPr/>
        </p:nvSpPr>
        <p:spPr>
          <a:xfrm>
            <a:off x="6982838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1379C0D-C154-64E2-91AC-45F9B165A530}"/>
              </a:ext>
            </a:extLst>
          </p:cNvPr>
          <p:cNvSpPr/>
          <p:nvPr/>
        </p:nvSpPr>
        <p:spPr>
          <a:xfrm>
            <a:off x="169856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5999475-1702-EBE2-D9DC-9AC1F927E6CE}"/>
              </a:ext>
            </a:extLst>
          </p:cNvPr>
          <p:cNvSpPr/>
          <p:nvPr/>
        </p:nvSpPr>
        <p:spPr>
          <a:xfrm>
            <a:off x="169856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83C5916-F134-A6F6-988A-5F380B78F9FC}"/>
              </a:ext>
            </a:extLst>
          </p:cNvPr>
          <p:cNvSpPr/>
          <p:nvPr/>
        </p:nvSpPr>
        <p:spPr>
          <a:xfrm>
            <a:off x="1698569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619342B-1BB2-795D-3E32-C40274EB0A9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3DBFA0F-5E00-7D21-424D-56051B32641E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16A0B5E-B138-41E9-89E3-D8A0C67B6A3E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E9C422F-F722-9BC9-76DA-4CD1818383C8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E51B4F-EFDD-5DFB-4F6C-2AB49C7202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EC74799-55F2-D525-D6D3-1223C82820AC}"/>
              </a:ext>
            </a:extLst>
          </p:cNvPr>
          <p:cNvGrpSpPr/>
          <p:nvPr/>
        </p:nvGrpSpPr>
        <p:grpSpPr>
          <a:xfrm rot="16200000">
            <a:off x="8427186" y="3845097"/>
            <a:ext cx="8280288" cy="599002"/>
            <a:chOff x="2769083" y="1544828"/>
            <a:chExt cx="7885497" cy="59900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26453E8-A66F-85E7-FC29-6953F4F7AF62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DF384B2-10C8-AB57-A6A8-418E2B6F62B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C277A9E-7C82-0ACB-ADC3-18EEF7AD049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A20AD9-1B26-AE09-1BA5-6F1D4DA9DE91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التسيير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C39484B-2FE4-FAC3-FE84-CFDE8A47D1A1}"/>
              </a:ext>
            </a:extLst>
          </p:cNvPr>
          <p:cNvGrpSpPr/>
          <p:nvPr/>
        </p:nvGrpSpPr>
        <p:grpSpPr>
          <a:xfrm rot="5400000">
            <a:off x="8427180" y="-4439645"/>
            <a:ext cx="8280288" cy="599002"/>
            <a:chOff x="2769083" y="1544828"/>
            <a:chExt cx="7885497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3824F6E-29C1-C45B-0877-EDAB4E587F03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CAFAA44-2AEF-E53E-A8B0-6AAD2F78633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F43CDAB-966E-B63E-37AA-5723DBB035F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EF8F66-977B-5CAF-DA02-40373225AB7A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التنظيم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0B9E9BB-43D5-69C1-9579-A0A161ADBC4B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7ADDF5-6C12-4BAD-FAC4-23AE21BC95A5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C3FF21-C4AB-9B62-146C-883964C72A7E}"/>
              </a:ext>
            </a:extLst>
          </p:cNvPr>
          <p:cNvSpPr/>
          <p:nvPr/>
        </p:nvSpPr>
        <p:spPr>
          <a:xfrm>
            <a:off x="1051222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154982-97C4-C3D8-2EB2-D1D90A5F8E67}"/>
              </a:ext>
            </a:extLst>
          </p:cNvPr>
          <p:cNvSpPr/>
          <p:nvPr/>
        </p:nvSpPr>
        <p:spPr>
          <a:xfrm>
            <a:off x="10512226" y="32848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AAA244-D42D-0DC4-2C34-9946D0D9BE68}"/>
              </a:ext>
            </a:extLst>
          </p:cNvPr>
          <p:cNvSpPr/>
          <p:nvPr/>
        </p:nvSpPr>
        <p:spPr>
          <a:xfrm>
            <a:off x="10512226" y="43420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A8B7B3-33D6-CF54-B2B2-77E271B7291F}"/>
              </a:ext>
            </a:extLst>
          </p:cNvPr>
          <p:cNvSpPr txBox="1"/>
          <p:nvPr/>
        </p:nvSpPr>
        <p:spPr>
          <a:xfrm>
            <a:off x="2050132" y="7504499"/>
            <a:ext cx="8861705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>
              <a:lnSpc>
                <a:spcPct val="150000"/>
              </a:lnSpc>
              <a:tabLst>
                <a:tab pos="9883775" algn="l"/>
              </a:tabLst>
            </a:pPr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تتجلى في تحكم وضبط سيرورة العملية التعليمة التعلمية وذلك عن طريق تحفيز وتشجيع ودعم المتعلمين, إضافة الى </a:t>
            </a:r>
            <a:r>
              <a:rPr lang="ar-S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القدرة على اتخاذ القرارات المناسبة في الوقت المناسب</a:t>
            </a:r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 و التعامل مع المشكلات التي قد توجه الأستاذ اتناء تدبيره للدرس  بشكل فعال.</a:t>
            </a:r>
          </a:p>
        </p:txBody>
      </p:sp>
      <p:pic>
        <p:nvPicPr>
          <p:cNvPr id="5" name="Graphic 4" descr="Cycle with people with solid fill">
            <a:extLst>
              <a:ext uri="{FF2B5EF4-FFF2-40B4-BE49-F238E27FC236}">
                <a16:creationId xmlns:a16="http://schemas.microsoft.com/office/drawing/2014/main" id="{CB37FE22-D15F-D202-1119-0DF05DC22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615088" y="2971800"/>
            <a:ext cx="2590800" cy="2590800"/>
          </a:xfrm>
          <a:prstGeom prst="rect">
            <a:avLst/>
          </a:prstGeom>
        </p:spPr>
      </p:pic>
      <p:pic>
        <p:nvPicPr>
          <p:cNvPr id="6" name="Graphic 5" descr="A puzzle">
            <a:extLst>
              <a:ext uri="{FF2B5EF4-FFF2-40B4-BE49-F238E27FC236}">
                <a16:creationId xmlns:a16="http://schemas.microsoft.com/office/drawing/2014/main" id="{6827D51E-4E8D-428B-5E2C-ABAA7677B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91842" y="6900344"/>
            <a:ext cx="609026" cy="60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12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E5E0-0023-5D53-2E9F-722B491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8AB936-64BA-F627-845E-3766E73E0CD0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E4A167-1D27-6969-F9A6-15A76CA85749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D1C8EA2-A985-6200-E76C-FA4F62CA3C65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E1C1C00-756C-7AB0-CD5B-D828120E66B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DDF3289-03F9-F054-014E-A628A0A7AF1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882865-E670-AD29-59D5-96923CAF6707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التسيير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917DC10-5824-0287-4F8E-013DE5013C9E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5D0D55B-F0F3-855A-C556-C6565F2B8A66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6FB88A8-85BD-1D74-4C8E-1B9D21269E1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B938F19-5CD8-E870-F8FF-2A1991D650A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B07DC64-5CCE-3A9D-FB83-27DA4AA0875B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F2AE4C5-F2FD-3C72-10B9-3FDEDBA78077}"/>
              </a:ext>
            </a:extLst>
          </p:cNvPr>
          <p:cNvSpPr/>
          <p:nvPr/>
        </p:nvSpPr>
        <p:spPr>
          <a:xfrm>
            <a:off x="966070" y="1161427"/>
            <a:ext cx="10181638" cy="4435307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74B979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solidFill>
                <a:srgbClr val="74B979"/>
              </a:solidFill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090386-A9EE-749C-6B0E-ED2DE7AF2ED0}"/>
              </a:ext>
            </a:extLst>
          </p:cNvPr>
          <p:cNvSpPr txBox="1"/>
          <p:nvPr/>
        </p:nvSpPr>
        <p:spPr>
          <a:xfrm>
            <a:off x="1044292" y="1260008"/>
            <a:ext cx="9885498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>
              <a:lnSpc>
                <a:spcPct val="150000"/>
              </a:lnSpc>
              <a:tabLst>
                <a:tab pos="9883775" algn="l"/>
              </a:tabLst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تتجلى في تحكم وضبط سيرورة العملية التعليمة التعلمية وذلك عن طريق تحفيز وتشجيع ودعم المتعلمين, إضافة الى </a:t>
            </a:r>
            <a:r>
              <a:rPr lang="ar-S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القدرة على اتخاذ القرارات المناسبة في الوقت المناسب</a:t>
            </a: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 و التعامل مع المشكلات التي قد تواجه الأستاذ اتناء تدبيره للدرس  بشكل فعال.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722D5F-D59C-5669-9BCB-92FAF75E3C5A}"/>
              </a:ext>
            </a:extLst>
          </p:cNvPr>
          <p:cNvSpPr/>
          <p:nvPr/>
        </p:nvSpPr>
        <p:spPr>
          <a:xfrm>
            <a:off x="12591677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70A11-AF4F-44B8-74AE-737B4426A73E}"/>
              </a:ext>
            </a:extLst>
          </p:cNvPr>
          <p:cNvSpPr/>
          <p:nvPr/>
        </p:nvSpPr>
        <p:spPr>
          <a:xfrm>
            <a:off x="12591677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2567E7-CCB0-4D05-7257-C6E92CC72847}"/>
              </a:ext>
            </a:extLst>
          </p:cNvPr>
          <p:cNvSpPr/>
          <p:nvPr/>
        </p:nvSpPr>
        <p:spPr>
          <a:xfrm>
            <a:off x="12591677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A6D46-665A-98EB-78B8-4D5AB2ED30C8}"/>
              </a:ext>
            </a:extLst>
          </p:cNvPr>
          <p:cNvSpPr/>
          <p:nvPr/>
        </p:nvSpPr>
        <p:spPr>
          <a:xfrm>
            <a:off x="-3811505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6CB83-BB2F-2F57-F216-3F12E2CAA426}"/>
              </a:ext>
            </a:extLst>
          </p:cNvPr>
          <p:cNvSpPr/>
          <p:nvPr/>
        </p:nvSpPr>
        <p:spPr>
          <a:xfrm>
            <a:off x="-3811505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E7534D-B9B0-1B69-00F7-2D0B14504B6B}"/>
              </a:ext>
            </a:extLst>
          </p:cNvPr>
          <p:cNvSpPr/>
          <p:nvPr/>
        </p:nvSpPr>
        <p:spPr>
          <a:xfrm>
            <a:off x="9243148" y="-1184420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38A579-8249-6748-85D2-9D8D15D314C8}"/>
              </a:ext>
            </a:extLst>
          </p:cNvPr>
          <p:cNvSpPr txBox="1"/>
          <p:nvPr/>
        </p:nvSpPr>
        <p:spPr>
          <a:xfrm>
            <a:off x="-4" y="-1170945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E44F6B-AEA8-9956-B3AA-6FC503DF92F7}"/>
              </a:ext>
            </a:extLst>
          </p:cNvPr>
          <p:cNvSpPr/>
          <p:nvPr/>
        </p:nvSpPr>
        <p:spPr>
          <a:xfrm>
            <a:off x="-1044190" y="625901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8D541E-D515-8A22-A24B-BCE0A4AA3F4F}"/>
              </a:ext>
            </a:extLst>
          </p:cNvPr>
          <p:cNvSpPr/>
          <p:nvPr/>
        </p:nvSpPr>
        <p:spPr>
          <a:xfrm>
            <a:off x="-4" y="6889639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3F0BC2-57E2-C358-FD6A-29522026C3A5}"/>
              </a:ext>
            </a:extLst>
          </p:cNvPr>
          <p:cNvSpPr/>
          <p:nvPr/>
        </p:nvSpPr>
        <p:spPr>
          <a:xfrm>
            <a:off x="16510199" y="2192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3BCF59-3649-3271-1B4E-B8BE64DD2D20}"/>
              </a:ext>
            </a:extLst>
          </p:cNvPr>
          <p:cNvSpPr/>
          <p:nvPr/>
        </p:nvSpPr>
        <p:spPr>
          <a:xfrm>
            <a:off x="16510199" y="3249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CD7ADB-4D2D-919F-958D-3E4B61A4A3D4}"/>
              </a:ext>
            </a:extLst>
          </p:cNvPr>
          <p:cNvSpPr/>
          <p:nvPr/>
        </p:nvSpPr>
        <p:spPr>
          <a:xfrm>
            <a:off x="16510199" y="4310077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6FBDC8B-A2F6-7BE1-4150-3A181E60B2B1}"/>
              </a:ext>
            </a:extLst>
          </p:cNvPr>
          <p:cNvSpPr/>
          <p:nvPr/>
        </p:nvSpPr>
        <p:spPr>
          <a:xfrm>
            <a:off x="6293587" y="-2401679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32" name="Graphic 31" descr="Cycle with people with solid fill">
            <a:extLst>
              <a:ext uri="{FF2B5EF4-FFF2-40B4-BE49-F238E27FC236}">
                <a16:creationId xmlns:a16="http://schemas.microsoft.com/office/drawing/2014/main" id="{8EB01289-0AE2-3293-9ED8-21FA0974D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4200" y="2971800"/>
            <a:ext cx="259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38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E0F3C-C4ED-D756-C241-EFB0C0A62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9E626B-68BD-8EFF-A484-DCA12770341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C8601F-FF15-E74A-AC18-2AD645313451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B44532-7C27-00BD-E6F6-97AEE92B58A1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A88D3E3-4055-19A8-4ACF-ACA9A7E6D440}"/>
              </a:ext>
            </a:extLst>
          </p:cNvPr>
          <p:cNvSpPr/>
          <p:nvPr/>
        </p:nvSpPr>
        <p:spPr>
          <a:xfrm>
            <a:off x="6982838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28BDF3-3A80-AD98-ADFC-B791F2CAF44C}"/>
              </a:ext>
            </a:extLst>
          </p:cNvPr>
          <p:cNvSpPr/>
          <p:nvPr/>
        </p:nvSpPr>
        <p:spPr>
          <a:xfrm>
            <a:off x="6982838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7963EB-438D-3918-4A2E-B03ED24B5241}"/>
              </a:ext>
            </a:extLst>
          </p:cNvPr>
          <p:cNvSpPr/>
          <p:nvPr/>
        </p:nvSpPr>
        <p:spPr>
          <a:xfrm>
            <a:off x="6982838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D36D796-7557-8B2F-3DAD-A8DD574CD90A}"/>
              </a:ext>
            </a:extLst>
          </p:cNvPr>
          <p:cNvSpPr/>
          <p:nvPr/>
        </p:nvSpPr>
        <p:spPr>
          <a:xfrm>
            <a:off x="169856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B649A6-1C4E-8245-3ED5-83BE010F4F7C}"/>
              </a:ext>
            </a:extLst>
          </p:cNvPr>
          <p:cNvSpPr/>
          <p:nvPr/>
        </p:nvSpPr>
        <p:spPr>
          <a:xfrm>
            <a:off x="169856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0D8A2BA-A08B-70FE-66FB-5F7EA2CEC984}"/>
              </a:ext>
            </a:extLst>
          </p:cNvPr>
          <p:cNvSpPr/>
          <p:nvPr/>
        </p:nvSpPr>
        <p:spPr>
          <a:xfrm>
            <a:off x="1698569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1EC52F7-7A72-1D85-B585-F4A92F2C9F8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C5331A3-C555-F973-F837-D158FCCB508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B3A348C-1998-4E65-BB9B-436FB7FECE1A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9398CDE0-FFAA-6146-05B3-E0824F503F3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E969967-EA06-6657-A67A-C1122CD642F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2E6D4B7C-5D59-7972-6F05-C9017FA0D70E}"/>
              </a:ext>
            </a:extLst>
          </p:cNvPr>
          <p:cNvGrpSpPr/>
          <p:nvPr/>
        </p:nvGrpSpPr>
        <p:grpSpPr>
          <a:xfrm rot="16200000">
            <a:off x="8464739" y="3854106"/>
            <a:ext cx="8280288" cy="599002"/>
            <a:chOff x="2769083" y="1544828"/>
            <a:chExt cx="7885497" cy="59900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123B6B3-00E9-9D12-DFE3-43444BF43955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B33150A-84A3-94CE-5321-F8693C1044A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C61B4C1F-BF0A-E978-5370-C68E97B4ABD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3F0284-EE0E-C8C4-19F2-0E8D68551AE7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القيادة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8F2033B-5D31-C32A-23D6-07C724EED983}"/>
              </a:ext>
            </a:extLst>
          </p:cNvPr>
          <p:cNvGrpSpPr/>
          <p:nvPr/>
        </p:nvGrpSpPr>
        <p:grpSpPr>
          <a:xfrm rot="5400000">
            <a:off x="8464727" y="-4448456"/>
            <a:ext cx="8280288" cy="599002"/>
            <a:chOff x="2769083" y="1544828"/>
            <a:chExt cx="7885497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CECD37B-D619-BF1F-A171-CB77BAACAD5B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CBA9892-07E7-25F2-6F1D-54B03B046DB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169E68F-A157-60B4-3D73-BBEF5CA0DF4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BEA21B-64F1-7F1F-3D9C-29C89BFEF53B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cs typeface="Almarai Bold" pitchFamily="2" charset="-78"/>
                </a:rPr>
                <a:t>التسيير</a:t>
              </a:r>
              <a:endParaRPr lang="fr-FR" dirty="0">
                <a:effectLst/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41295E7-4231-9B80-E9FF-9C640B3D4644}"/>
              </a:ext>
            </a:extLst>
          </p:cNvPr>
          <p:cNvSpPr/>
          <p:nvPr/>
        </p:nvSpPr>
        <p:spPr>
          <a:xfrm>
            <a:off x="-1006666" y="625901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4567D-35C5-F9F3-31CB-FE4E27566D6E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851C28-545F-818C-27C9-479318B79AF3}"/>
              </a:ext>
            </a:extLst>
          </p:cNvPr>
          <p:cNvSpPr/>
          <p:nvPr/>
        </p:nvSpPr>
        <p:spPr>
          <a:xfrm>
            <a:off x="1051222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1E91B3-4DC2-9EA6-A273-75590FCC5C76}"/>
              </a:ext>
            </a:extLst>
          </p:cNvPr>
          <p:cNvSpPr/>
          <p:nvPr/>
        </p:nvSpPr>
        <p:spPr>
          <a:xfrm>
            <a:off x="10512226" y="3284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2C8C9DC-12B2-EB3E-2E2C-563CA5EAE356}"/>
              </a:ext>
            </a:extLst>
          </p:cNvPr>
          <p:cNvSpPr/>
          <p:nvPr/>
        </p:nvSpPr>
        <p:spPr>
          <a:xfrm>
            <a:off x="10512226" y="4345077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D9FE0F-BC83-788D-B92A-FF100FB26B0E}"/>
              </a:ext>
            </a:extLst>
          </p:cNvPr>
          <p:cNvSpPr/>
          <p:nvPr/>
        </p:nvSpPr>
        <p:spPr>
          <a:xfrm>
            <a:off x="5227957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BF9165-81BB-5A68-B865-D9015B1D2DB0}"/>
              </a:ext>
            </a:extLst>
          </p:cNvPr>
          <p:cNvSpPr txBox="1"/>
          <p:nvPr/>
        </p:nvSpPr>
        <p:spPr>
          <a:xfrm>
            <a:off x="986367" y="7732693"/>
            <a:ext cx="9982672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تتجلى في القدرة على إحداث التغير الإيجابي لدى المتعلم سلوكيا ومعرفيا ووجدانيا</a:t>
            </a:r>
          </a:p>
          <a:p>
            <a:pPr algn="r">
              <a:lnSpc>
                <a:spcPct val="200000"/>
              </a:lnSpc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ومن شروط المدبر او القائد : </a:t>
            </a:r>
          </a:p>
          <a:p>
            <a:pPr marL="1200150" lvl="2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روح المبادرة و الإبداعية </a:t>
            </a:r>
          </a:p>
          <a:p>
            <a:pPr marL="1200150" lvl="2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قوة التأثير </a:t>
            </a:r>
          </a:p>
          <a:p>
            <a:pPr marL="1200150" lvl="2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كفاءة </a:t>
            </a:r>
            <a:r>
              <a:rPr lang="ar-MA" dirty="0" err="1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التنبأ</a:t>
            </a:r>
            <a:endParaRPr lang="ar-MA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  <a:p>
            <a:pPr marL="1200150" lvl="2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المرونة و الصبر</a:t>
            </a:r>
          </a:p>
          <a:p>
            <a:pPr marL="1200150" lvl="2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التركيز على العمل بدقة </a:t>
            </a:r>
          </a:p>
          <a:p>
            <a:pPr algn="r">
              <a:lnSpc>
                <a:spcPct val="200000"/>
              </a:lnSpc>
            </a:pPr>
            <a:endParaRPr lang="fr-FR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pic>
        <p:nvPicPr>
          <p:cNvPr id="5" name="Graphic 4" descr="Classroom with solid fill">
            <a:extLst>
              <a:ext uri="{FF2B5EF4-FFF2-40B4-BE49-F238E27FC236}">
                <a16:creationId xmlns:a16="http://schemas.microsoft.com/office/drawing/2014/main" id="{6D20622C-0399-4589-456E-7EB97B6B2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738903" y="2758544"/>
            <a:ext cx="2413701" cy="2413701"/>
          </a:xfrm>
          <a:prstGeom prst="rect">
            <a:avLst/>
          </a:prstGeom>
        </p:spPr>
      </p:pic>
      <p:pic>
        <p:nvPicPr>
          <p:cNvPr id="6" name="Graphic 5" descr="Cycle with people with solid fill">
            <a:extLst>
              <a:ext uri="{FF2B5EF4-FFF2-40B4-BE49-F238E27FC236}">
                <a16:creationId xmlns:a16="http://schemas.microsoft.com/office/drawing/2014/main" id="{C6EF3182-E476-81C8-DEE6-1649658E3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0061" y="6871462"/>
            <a:ext cx="598991" cy="59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28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2388C-08F1-7E59-2C5E-9A9DE8972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D01397-66B5-49D1-A55C-FB49D2A8DA25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7F4368-1AAC-BBBA-23C1-06830FD061DD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5274F67-EA74-F63E-B2A6-C5A4232CAF90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0B4464D-1715-2E01-2E94-A4BA346C41A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1E860F2-2500-5191-48ED-A2E12FA1E3B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A7810E-A919-0DF5-F7FF-F26EAF37720E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القيادة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29CD2B-4B37-FCD8-08C0-9FE00B5388A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5B7E9B6-104F-9273-89BA-456CEEF50FB6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4BEDC23-6053-DBBB-593F-922D1555F93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DB105AE-C84A-97D4-1081-7B8C5B50D18D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9856ED7-1DBB-0505-8E29-52D6F59C72F4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7D5C8C6-7FBA-660C-F50E-C765E028DC73}"/>
              </a:ext>
            </a:extLst>
          </p:cNvPr>
          <p:cNvSpPr/>
          <p:nvPr/>
        </p:nvSpPr>
        <p:spPr>
          <a:xfrm>
            <a:off x="966076" y="1154672"/>
            <a:ext cx="10201931" cy="4442067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74B979"/>
                </a:solidFill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solidFill>
                <a:srgbClr val="74B979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54B4C-F6A6-5E1A-EB3F-6A3A496F3E67}"/>
              </a:ext>
            </a:extLst>
          </p:cNvPr>
          <p:cNvSpPr txBox="1"/>
          <p:nvPr/>
        </p:nvSpPr>
        <p:spPr>
          <a:xfrm>
            <a:off x="744589" y="1154659"/>
            <a:ext cx="10201932" cy="431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تتجلى في القدرة على إحداث التغير الإيجابي لدى المتعلم سلوكيا ومعرفيا ووجدانيا.</a:t>
            </a:r>
          </a:p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ومن شروط المدبر او القائد : </a:t>
            </a:r>
          </a:p>
          <a:p>
            <a:pPr marL="1200150" lvl="2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روح المبادرة و الإبداعية </a:t>
            </a:r>
          </a:p>
          <a:p>
            <a:pPr marL="1200150" lvl="2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قوة التأثير </a:t>
            </a:r>
          </a:p>
          <a:p>
            <a:pPr marL="1200150" lvl="2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كفاءة التنبؤ</a:t>
            </a:r>
            <a:r>
              <a:rPr lang="en-US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 </a:t>
            </a:r>
            <a:endParaRPr lang="ar-MA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  <a:p>
            <a:pPr marL="1200150" lvl="2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المرونة و الصبر</a:t>
            </a:r>
          </a:p>
          <a:p>
            <a:pPr marL="1200150" lvl="2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MA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التركيز على العمل بدقة </a:t>
            </a:r>
          </a:p>
          <a:p>
            <a:pPr algn="r">
              <a:lnSpc>
                <a:spcPct val="200000"/>
              </a:lnSpc>
            </a:pPr>
            <a:endParaRPr lang="fr-FR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569CE5-074C-F0EB-7AA1-A102EFE75BF5}"/>
              </a:ext>
            </a:extLst>
          </p:cNvPr>
          <p:cNvSpPr/>
          <p:nvPr/>
        </p:nvSpPr>
        <p:spPr>
          <a:xfrm>
            <a:off x="1258865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2EE706-74D2-3C2C-5F20-4799017611BD}"/>
              </a:ext>
            </a:extLst>
          </p:cNvPr>
          <p:cNvSpPr/>
          <p:nvPr/>
        </p:nvSpPr>
        <p:spPr>
          <a:xfrm>
            <a:off x="12588659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AABB56-8224-AA15-0B42-DFC0646AB203}"/>
              </a:ext>
            </a:extLst>
          </p:cNvPr>
          <p:cNvSpPr/>
          <p:nvPr/>
        </p:nvSpPr>
        <p:spPr>
          <a:xfrm>
            <a:off x="12588659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0E1978-807C-3252-2162-DEE725A4FA81}"/>
              </a:ext>
            </a:extLst>
          </p:cNvPr>
          <p:cNvSpPr/>
          <p:nvPr/>
        </p:nvSpPr>
        <p:spPr>
          <a:xfrm>
            <a:off x="-3743536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C50502-9B58-9532-462C-D39FEFCF3814}"/>
              </a:ext>
            </a:extLst>
          </p:cNvPr>
          <p:cNvSpPr/>
          <p:nvPr/>
        </p:nvSpPr>
        <p:spPr>
          <a:xfrm>
            <a:off x="-3743536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DBA086-641B-C114-3865-4CF0D514CC81}"/>
              </a:ext>
            </a:extLst>
          </p:cNvPr>
          <p:cNvSpPr/>
          <p:nvPr/>
        </p:nvSpPr>
        <p:spPr>
          <a:xfrm>
            <a:off x="9243148" y="-1184420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3AA7D8-1D21-2AB9-8151-DB01E16E55A5}"/>
              </a:ext>
            </a:extLst>
          </p:cNvPr>
          <p:cNvSpPr txBox="1"/>
          <p:nvPr/>
        </p:nvSpPr>
        <p:spPr>
          <a:xfrm>
            <a:off x="-4" y="-1170945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1FAF4E-FAEC-AFE2-F174-1C2F909FB0F2}"/>
              </a:ext>
            </a:extLst>
          </p:cNvPr>
          <p:cNvSpPr/>
          <p:nvPr/>
        </p:nvSpPr>
        <p:spPr>
          <a:xfrm>
            <a:off x="-1014419" y="625901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7F87A1-D575-7CD1-C146-A2023FD44450}"/>
              </a:ext>
            </a:extLst>
          </p:cNvPr>
          <p:cNvSpPr/>
          <p:nvPr/>
        </p:nvSpPr>
        <p:spPr>
          <a:xfrm>
            <a:off x="-4" y="6882775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0A23AD-728C-1F86-2432-733A6C079177}"/>
              </a:ext>
            </a:extLst>
          </p:cNvPr>
          <p:cNvSpPr/>
          <p:nvPr/>
        </p:nvSpPr>
        <p:spPr>
          <a:xfrm>
            <a:off x="1624581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CF2E88-FAD6-1137-015B-69EAC540C493}"/>
              </a:ext>
            </a:extLst>
          </p:cNvPr>
          <p:cNvSpPr/>
          <p:nvPr/>
        </p:nvSpPr>
        <p:spPr>
          <a:xfrm>
            <a:off x="16245816" y="3284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65B8CC-3063-D4A2-274B-0E2D784E4969}"/>
              </a:ext>
            </a:extLst>
          </p:cNvPr>
          <p:cNvSpPr/>
          <p:nvPr/>
        </p:nvSpPr>
        <p:spPr>
          <a:xfrm>
            <a:off x="16245816" y="4345077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090994-C54B-BD56-4F3B-04C2CC1164B9}"/>
              </a:ext>
            </a:extLst>
          </p:cNvPr>
          <p:cNvSpPr/>
          <p:nvPr/>
        </p:nvSpPr>
        <p:spPr>
          <a:xfrm>
            <a:off x="5227957" y="-2989178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08170A-1FA0-B15A-2E43-FB4DEE9ADC29}"/>
              </a:ext>
            </a:extLst>
          </p:cNvPr>
          <p:cNvSpPr/>
          <p:nvPr/>
        </p:nvSpPr>
        <p:spPr>
          <a:xfrm>
            <a:off x="5227957" y="-1931978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30" name="Graphic 29" descr="Classroom with solid fill">
            <a:extLst>
              <a:ext uri="{FF2B5EF4-FFF2-40B4-BE49-F238E27FC236}">
                <a16:creationId xmlns:a16="http://schemas.microsoft.com/office/drawing/2014/main" id="{17C0681C-4B23-0BE7-0EE6-565E67228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5080" y="2937747"/>
            <a:ext cx="2413701" cy="241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96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811AC-0A2E-F17B-816F-05A14349B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D8FB9E-1F8C-32D4-6624-154F01D5BEF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2FB291-AA6A-7CB7-0F46-2EC532CF2B53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48A690-4965-EF86-C6F3-B995E7E82916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8DF90A-F1F1-742E-A83C-5FCF869D485B}"/>
              </a:ext>
            </a:extLst>
          </p:cNvPr>
          <p:cNvSpPr/>
          <p:nvPr/>
        </p:nvSpPr>
        <p:spPr>
          <a:xfrm>
            <a:off x="6982838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61A406-F13E-AF79-AEB6-A0491F720853}"/>
              </a:ext>
            </a:extLst>
          </p:cNvPr>
          <p:cNvSpPr/>
          <p:nvPr/>
        </p:nvSpPr>
        <p:spPr>
          <a:xfrm>
            <a:off x="6982838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176D73B-4F84-6443-3D80-91D7E6AE6E50}"/>
              </a:ext>
            </a:extLst>
          </p:cNvPr>
          <p:cNvSpPr/>
          <p:nvPr/>
        </p:nvSpPr>
        <p:spPr>
          <a:xfrm>
            <a:off x="6982838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7A8995B-C5EE-C465-47AA-CA30EDC8C328}"/>
              </a:ext>
            </a:extLst>
          </p:cNvPr>
          <p:cNvSpPr/>
          <p:nvPr/>
        </p:nvSpPr>
        <p:spPr>
          <a:xfrm>
            <a:off x="169856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8FB8B77-8B9D-F20E-4260-2AECE7BB501C}"/>
              </a:ext>
            </a:extLst>
          </p:cNvPr>
          <p:cNvSpPr/>
          <p:nvPr/>
        </p:nvSpPr>
        <p:spPr>
          <a:xfrm>
            <a:off x="169856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EF36299-F1AA-C42D-BFAE-AEE1333A4D54}"/>
              </a:ext>
            </a:extLst>
          </p:cNvPr>
          <p:cNvSpPr/>
          <p:nvPr/>
        </p:nvSpPr>
        <p:spPr>
          <a:xfrm>
            <a:off x="1698569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4A2113-C5E6-298F-835A-DEF60E2311F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4E637E2-0702-AE13-9425-BD63EE2536D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6B7ADC8-5DDC-2008-B1CC-127591316E65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EB39876-CAF3-5DFA-DF3E-756EA625CC1A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B13E222-3D11-BB37-E1D7-512A0A6B91B8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B58E2AFC-3450-885F-30DC-3339A72D0645}"/>
              </a:ext>
            </a:extLst>
          </p:cNvPr>
          <p:cNvGrpSpPr/>
          <p:nvPr/>
        </p:nvGrpSpPr>
        <p:grpSpPr>
          <a:xfrm rot="16200000">
            <a:off x="8464739" y="3854106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0931D29-45F9-68EC-3C89-30267579F26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DD7E708-89DA-C93F-2284-60C4CAA6B11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DDAA1962-6E86-C6EF-17F0-F9F50EEC54D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96B10F-39D4-4CDF-E335-6023886710C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 rt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التقويم و الدعم و المعالجة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06BC0C-BB79-6ABC-9402-A139A6701211}"/>
              </a:ext>
            </a:extLst>
          </p:cNvPr>
          <p:cNvGrpSpPr/>
          <p:nvPr/>
        </p:nvGrpSpPr>
        <p:grpSpPr>
          <a:xfrm rot="5400000">
            <a:off x="8464728" y="-4456863"/>
            <a:ext cx="8280288" cy="599001"/>
            <a:chOff x="2769083" y="1544829"/>
            <a:chExt cx="7885497" cy="59900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2DFF327-FE93-C176-B8D8-9ECABC83DAC1}"/>
                </a:ext>
              </a:extLst>
            </p:cNvPr>
            <p:cNvGrpSpPr/>
            <p:nvPr/>
          </p:nvGrpSpPr>
          <p:grpSpPr>
            <a:xfrm>
              <a:off x="2769083" y="1544829"/>
              <a:ext cx="7885497" cy="599001"/>
              <a:chOff x="1944303" y="3127318"/>
              <a:chExt cx="7885497" cy="599001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DCF3C55-78C8-171E-5B5B-F5FA70EB4631}"/>
                  </a:ext>
                </a:extLst>
              </p:cNvPr>
              <p:cNvSpPr/>
              <p:nvPr/>
            </p:nvSpPr>
            <p:spPr>
              <a:xfrm>
                <a:off x="7425740" y="3127318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B3B0E41-C8C0-611B-6DBB-7047532CF23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BBBBF8-10B5-9DED-A42A-7B63E3BD790C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القيادة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C54FF73-5ADF-56BB-DB29-3460684F9140}"/>
              </a:ext>
            </a:extLst>
          </p:cNvPr>
          <p:cNvSpPr/>
          <p:nvPr/>
        </p:nvSpPr>
        <p:spPr>
          <a:xfrm>
            <a:off x="-1043065" y="625901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334E32-DB06-D418-14E5-A2008D789F72}"/>
              </a:ext>
            </a:extLst>
          </p:cNvPr>
          <p:cNvSpPr/>
          <p:nvPr/>
        </p:nvSpPr>
        <p:spPr>
          <a:xfrm>
            <a:off x="20301" y="691038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A5C14A-D62F-B69A-716F-3C23FBADBBA8}"/>
              </a:ext>
            </a:extLst>
          </p:cNvPr>
          <p:cNvSpPr/>
          <p:nvPr/>
        </p:nvSpPr>
        <p:spPr>
          <a:xfrm>
            <a:off x="1051222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7E353E-5C92-6AB6-303F-C2057CE989B3}"/>
              </a:ext>
            </a:extLst>
          </p:cNvPr>
          <p:cNvSpPr/>
          <p:nvPr/>
        </p:nvSpPr>
        <p:spPr>
          <a:xfrm>
            <a:off x="10512226" y="3284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21D061-11A9-1847-D06B-9077F2565D83}"/>
              </a:ext>
            </a:extLst>
          </p:cNvPr>
          <p:cNvSpPr/>
          <p:nvPr/>
        </p:nvSpPr>
        <p:spPr>
          <a:xfrm>
            <a:off x="10512226" y="4345077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B59FBF-41D4-8710-4392-D7FB2D079785}"/>
              </a:ext>
            </a:extLst>
          </p:cNvPr>
          <p:cNvSpPr/>
          <p:nvPr/>
        </p:nvSpPr>
        <p:spPr>
          <a:xfrm>
            <a:off x="5227957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44B9C6-8797-015B-2408-0FC671BF0281}"/>
              </a:ext>
            </a:extLst>
          </p:cNvPr>
          <p:cNvSpPr/>
          <p:nvPr/>
        </p:nvSpPr>
        <p:spPr>
          <a:xfrm>
            <a:off x="5227957" y="32848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B87419-AAC7-6889-29B9-52E4C6B63650}"/>
              </a:ext>
            </a:extLst>
          </p:cNvPr>
          <p:cNvSpPr txBox="1"/>
          <p:nvPr/>
        </p:nvSpPr>
        <p:spPr>
          <a:xfrm>
            <a:off x="1698569" y="7349694"/>
            <a:ext cx="9469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يقصد بالتقويم في هاته المرحلة معرفة  مدى تحقق النتائج المرجوة من التدبير و تحديد مكامن الضعف او النواقص ليتم معالجتها كدعم فوري  </a:t>
            </a:r>
            <a:endParaRPr lang="fr-FR" sz="20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pic>
        <p:nvPicPr>
          <p:cNvPr id="26" name="Picture 25" descr="A person with a blue and black gear&#10;&#10;Description automatically generated">
            <a:extLst>
              <a:ext uri="{FF2B5EF4-FFF2-40B4-BE49-F238E27FC236}">
                <a16:creationId xmlns:a16="http://schemas.microsoft.com/office/drawing/2014/main" id="{1E53BCA7-FA17-B111-BEAF-89E69C07722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4B97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338" y="2983521"/>
            <a:ext cx="2322157" cy="2322157"/>
          </a:xfrm>
          <a:prstGeom prst="rect">
            <a:avLst/>
          </a:prstGeom>
          <a:solidFill>
            <a:srgbClr val="74B979"/>
          </a:solidFill>
        </p:spPr>
      </p:pic>
      <p:pic>
        <p:nvPicPr>
          <p:cNvPr id="27" name="Graphic 26" descr="Classroom with solid fill">
            <a:extLst>
              <a:ext uri="{FF2B5EF4-FFF2-40B4-BE49-F238E27FC236}">
                <a16:creationId xmlns:a16="http://schemas.microsoft.com/office/drawing/2014/main" id="{1C2C3AE5-CC2E-A70C-2CCE-93D8CB550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3122" y="7012144"/>
            <a:ext cx="598992" cy="59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34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0DC51-7118-8140-C79D-CCF9E0D62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E9C8E3-CD48-D20C-ABC5-19D204A0A9B1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171429-932D-BA2F-810C-93DAEC8809AC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DF462A9-B765-B5DE-5D20-325BB4B1D6B4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E7F7322-CF06-B1E4-4848-C14BB58A056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049DE85-9969-0C13-4A25-178703B08B2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3DD490-E4B1-8408-F486-062015167783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 rt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التقويم و الدعم و المعالجة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05DC51-1022-12C6-46C1-00D0307C7A9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DFC51B-47BA-2C57-20FB-3731BD235F0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ACE7E8-DE95-AD5B-F562-54B46DE12450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7425539-0DEF-76E4-93F6-11066DC16139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E953E76-1611-4D92-B048-6B768D353E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93967FB-2FCF-220A-AB1B-513C0CA8B0BC}"/>
              </a:ext>
            </a:extLst>
          </p:cNvPr>
          <p:cNvSpPr/>
          <p:nvPr/>
        </p:nvSpPr>
        <p:spPr>
          <a:xfrm>
            <a:off x="12547060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C2DF3A-2C29-9628-D005-5EF0DBFAF071}"/>
              </a:ext>
            </a:extLst>
          </p:cNvPr>
          <p:cNvSpPr/>
          <p:nvPr/>
        </p:nvSpPr>
        <p:spPr>
          <a:xfrm>
            <a:off x="12547060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512E6A-2DBD-582D-CBC9-37597061DDE8}"/>
              </a:ext>
            </a:extLst>
          </p:cNvPr>
          <p:cNvSpPr/>
          <p:nvPr/>
        </p:nvSpPr>
        <p:spPr>
          <a:xfrm>
            <a:off x="12547060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325534-E05D-737D-0286-07CF4773A7BA}"/>
              </a:ext>
            </a:extLst>
          </p:cNvPr>
          <p:cNvSpPr/>
          <p:nvPr/>
        </p:nvSpPr>
        <p:spPr>
          <a:xfrm>
            <a:off x="-374353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A23253-47AC-3D86-DC3F-CEC268809917}"/>
              </a:ext>
            </a:extLst>
          </p:cNvPr>
          <p:cNvSpPr/>
          <p:nvPr/>
        </p:nvSpPr>
        <p:spPr>
          <a:xfrm>
            <a:off x="-374353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032158-AD8D-BB21-D74A-EC69F992A3B2}"/>
              </a:ext>
            </a:extLst>
          </p:cNvPr>
          <p:cNvSpPr/>
          <p:nvPr/>
        </p:nvSpPr>
        <p:spPr>
          <a:xfrm>
            <a:off x="9243148" y="-1184420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451A10-3D33-9C2F-2772-4ABB6658A8BA}"/>
              </a:ext>
            </a:extLst>
          </p:cNvPr>
          <p:cNvSpPr/>
          <p:nvPr/>
        </p:nvSpPr>
        <p:spPr>
          <a:xfrm>
            <a:off x="966081" y="1154663"/>
            <a:ext cx="10201920" cy="4442066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74B979"/>
                </a:solidFill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solidFill>
                <a:srgbClr val="74B979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69F8A8-3D69-B921-D7F3-48151A2A5881}"/>
              </a:ext>
            </a:extLst>
          </p:cNvPr>
          <p:cNvSpPr txBox="1"/>
          <p:nvPr/>
        </p:nvSpPr>
        <p:spPr>
          <a:xfrm>
            <a:off x="-4" y="-1170945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2E861F-AFED-D22E-6149-19A6BE2D8593}"/>
              </a:ext>
            </a:extLst>
          </p:cNvPr>
          <p:cNvSpPr txBox="1"/>
          <p:nvPr/>
        </p:nvSpPr>
        <p:spPr>
          <a:xfrm>
            <a:off x="1460063" y="1575193"/>
            <a:ext cx="9469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يقصد بالتقويم في هاته المرحلة معرفة  مدى تحقق النتائج المرجوة من التدبير و تحديد مكامن الضعف او النواقص ليتم معالجتها كدعم فوري . </a:t>
            </a:r>
            <a:endParaRPr lang="fr-FR" sz="2400" dirty="0">
              <a:solidFill>
                <a:schemeClr val="bg1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8D8CCA-FBA8-B62D-6BD0-6BC074B66FCB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0C7D21-5A71-119D-51F8-331AA7ECC6DA}"/>
              </a:ext>
            </a:extLst>
          </p:cNvPr>
          <p:cNvSpPr/>
          <p:nvPr/>
        </p:nvSpPr>
        <p:spPr>
          <a:xfrm>
            <a:off x="-20300" y="6921280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FD54E5-69F2-4636-53F8-8EA328FFA48B}"/>
              </a:ext>
            </a:extLst>
          </p:cNvPr>
          <p:cNvSpPr/>
          <p:nvPr/>
        </p:nvSpPr>
        <p:spPr>
          <a:xfrm>
            <a:off x="1658228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462968-2961-396A-946B-98829BE6A388}"/>
              </a:ext>
            </a:extLst>
          </p:cNvPr>
          <p:cNvSpPr/>
          <p:nvPr/>
        </p:nvSpPr>
        <p:spPr>
          <a:xfrm>
            <a:off x="16582286" y="3284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6D0137-E6DB-CE57-5E8B-F25BE4D9CEBE}"/>
              </a:ext>
            </a:extLst>
          </p:cNvPr>
          <p:cNvSpPr/>
          <p:nvPr/>
        </p:nvSpPr>
        <p:spPr>
          <a:xfrm>
            <a:off x="16582286" y="4345077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B335A0-6968-DF86-E1CC-B275F276C094}"/>
              </a:ext>
            </a:extLst>
          </p:cNvPr>
          <p:cNvSpPr/>
          <p:nvPr/>
        </p:nvSpPr>
        <p:spPr>
          <a:xfrm>
            <a:off x="-4637280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3A499A-AAE4-C5F1-1C80-80B182B7C47A}"/>
              </a:ext>
            </a:extLst>
          </p:cNvPr>
          <p:cNvSpPr/>
          <p:nvPr/>
        </p:nvSpPr>
        <p:spPr>
          <a:xfrm>
            <a:off x="-4637280" y="32848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2F5B40-CE3A-1D99-20AC-5EC885EAA596}"/>
              </a:ext>
            </a:extLst>
          </p:cNvPr>
          <p:cNvSpPr/>
          <p:nvPr/>
        </p:nvSpPr>
        <p:spPr>
          <a:xfrm>
            <a:off x="-4637280" y="43420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34" name="Picture 33" descr="A person with a blue and black gear&#10;&#10;Description automatically generated">
            <a:extLst>
              <a:ext uri="{FF2B5EF4-FFF2-40B4-BE49-F238E27FC236}">
                <a16:creationId xmlns:a16="http://schemas.microsoft.com/office/drawing/2014/main" id="{15213BAA-7ADB-AC03-21B9-CB2AF5EE182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74B97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47" y="2983521"/>
            <a:ext cx="2322157" cy="2322157"/>
          </a:xfrm>
          <a:prstGeom prst="rect">
            <a:avLst/>
          </a:prstGeom>
          <a:solidFill>
            <a:srgbClr val="74B979"/>
          </a:solidFill>
        </p:spPr>
      </p:pic>
    </p:spTree>
    <p:extLst>
      <p:ext uri="{BB962C8B-B14F-4D97-AF65-F5344CB8AC3E}">
        <p14:creationId xmlns:p14="http://schemas.microsoft.com/office/powerpoint/2010/main" val="3448506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CD2E8-F142-9D6A-6B19-86F3E2FC2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8D257E-7321-D836-FABB-5104DCC492D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31141F-A2A2-31FD-A0EA-61D365409FAB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294627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2EC8F4-AC29-4C64-AA22-40E220E84157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29462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74B979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وظائـــــــف التدبيـــــــــر </a:t>
            </a:r>
            <a:endParaRPr lang="fr-FR" sz="4000" dirty="0">
              <a:solidFill>
                <a:srgbClr val="74B979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C3BF04-4DE0-9AF2-5B22-A8E79B07430A}"/>
              </a:ext>
            </a:extLst>
          </p:cNvPr>
          <p:cNvSpPr/>
          <p:nvPr/>
        </p:nvSpPr>
        <p:spPr>
          <a:xfrm>
            <a:off x="6982838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التخطيط و التوقع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440B70-C55E-D9C2-D551-93E6E7C1A7CE}"/>
              </a:ext>
            </a:extLst>
          </p:cNvPr>
          <p:cNvSpPr/>
          <p:nvPr/>
        </p:nvSpPr>
        <p:spPr>
          <a:xfrm>
            <a:off x="6982838" y="3084346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التطبيق و التنفيذ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CA02BE4-2BA8-838A-B5BE-81DBC1A3D7F9}"/>
              </a:ext>
            </a:extLst>
          </p:cNvPr>
          <p:cNvSpPr/>
          <p:nvPr/>
        </p:nvSpPr>
        <p:spPr>
          <a:xfrm>
            <a:off x="6982838" y="4144600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التنظيم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3B8837D-243B-3AC7-1EA9-07D79A121C3E}"/>
              </a:ext>
            </a:extLst>
          </p:cNvPr>
          <p:cNvSpPr/>
          <p:nvPr/>
        </p:nvSpPr>
        <p:spPr>
          <a:xfrm>
            <a:off x="1698569" y="2024092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kern="1200" dirty="0">
                <a:solidFill>
                  <a:srgbClr val="FFFFFF"/>
                </a:solidFill>
                <a:effectLst/>
                <a:latin typeface="Almarai Bold" pitchFamily="2" charset="-78"/>
                <a:cs typeface="Almarai Bold" pitchFamily="2" charset="-78"/>
              </a:rPr>
              <a:t>التسيير</a:t>
            </a:r>
            <a:endParaRPr lang="fr-FR" dirty="0">
              <a:effectLst/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E523BA-8D58-BEE8-33DA-D73DD03406ED}"/>
              </a:ext>
            </a:extLst>
          </p:cNvPr>
          <p:cNvSpPr/>
          <p:nvPr/>
        </p:nvSpPr>
        <p:spPr>
          <a:xfrm>
            <a:off x="1698569" y="3084345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القيادة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C2986F9-DDA4-0297-311C-CB83928E9AC5}"/>
              </a:ext>
            </a:extLst>
          </p:cNvPr>
          <p:cNvSpPr/>
          <p:nvPr/>
        </p:nvSpPr>
        <p:spPr>
          <a:xfrm>
            <a:off x="1698569" y="4144598"/>
            <a:ext cx="3260498" cy="811658"/>
          </a:xfrm>
          <a:prstGeom prst="rect">
            <a:avLst/>
          </a:prstGeom>
          <a:solidFill>
            <a:srgbClr val="74B979"/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التقويم و الدعم و المعالجة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90D981-FA91-3FEC-B3C0-16B7A72B93D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96360C7-A0C2-D685-2E31-D9DFA195BC4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E47255C-29E1-2300-F3D7-A939897691F7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4D52E727-F324-921E-3766-F36BB409895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46DA33-F2DE-66BD-C592-FDEE0F199520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D4DA03A-E01B-2307-0B23-4ADB76A38714}"/>
              </a:ext>
            </a:extLst>
          </p:cNvPr>
          <p:cNvGrpSpPr/>
          <p:nvPr/>
        </p:nvGrpSpPr>
        <p:grpSpPr>
          <a:xfrm rot="16200000">
            <a:off x="8464739" y="3854106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B70C67-A1BA-AD34-4D34-FCDCEBFF6D4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4F3C5014-664C-CBC6-CD82-1F6FED087D52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5489769-4250-7E7F-718E-EE6F7098887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4B6351-7A5A-DCD1-7265-072B7E0BF388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 rt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التقويم و الدعم و المعالجة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12CDFCC-17DE-4E22-3209-CB510E4059D8}"/>
              </a:ext>
            </a:extLst>
          </p:cNvPr>
          <p:cNvGrpSpPr/>
          <p:nvPr/>
        </p:nvGrpSpPr>
        <p:grpSpPr>
          <a:xfrm rot="5400000">
            <a:off x="8464728" y="-4456863"/>
            <a:ext cx="8280288" cy="599001"/>
            <a:chOff x="2769083" y="1544829"/>
            <a:chExt cx="7885497" cy="59900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8149553-7DCA-904E-A3A6-503B3140315B}"/>
                </a:ext>
              </a:extLst>
            </p:cNvPr>
            <p:cNvGrpSpPr/>
            <p:nvPr/>
          </p:nvGrpSpPr>
          <p:grpSpPr>
            <a:xfrm>
              <a:off x="2769083" y="1544829"/>
              <a:ext cx="7885497" cy="599001"/>
              <a:chOff x="1944303" y="3127318"/>
              <a:chExt cx="7885497" cy="599001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ADD3E4C-172E-E96B-6D78-FF0F474D7BD1}"/>
                  </a:ext>
                </a:extLst>
              </p:cNvPr>
              <p:cNvSpPr/>
              <p:nvPr/>
            </p:nvSpPr>
            <p:spPr>
              <a:xfrm>
                <a:off x="7425740" y="3127318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74B97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725D48D-AA26-CF9E-F122-A9EEE027983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94627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BE2CC9-D875-463D-4BF6-9F2F7591B039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القيادة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06E5DAF-9B41-4B7D-2593-57DBF15FA69A}"/>
              </a:ext>
            </a:extLst>
          </p:cNvPr>
          <p:cNvSpPr/>
          <p:nvPr/>
        </p:nvSpPr>
        <p:spPr>
          <a:xfrm>
            <a:off x="10512226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D756A2-BC79-8021-9292-81FB44DA6473}"/>
              </a:ext>
            </a:extLst>
          </p:cNvPr>
          <p:cNvSpPr/>
          <p:nvPr/>
        </p:nvSpPr>
        <p:spPr>
          <a:xfrm>
            <a:off x="10512226" y="3284825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D5CB84-CD9C-8EBF-EEBB-F990F742F263}"/>
              </a:ext>
            </a:extLst>
          </p:cNvPr>
          <p:cNvSpPr/>
          <p:nvPr/>
        </p:nvSpPr>
        <p:spPr>
          <a:xfrm>
            <a:off x="10512226" y="4345077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628759-CE6E-28B4-4844-D072D4397D61}"/>
              </a:ext>
            </a:extLst>
          </p:cNvPr>
          <p:cNvSpPr/>
          <p:nvPr/>
        </p:nvSpPr>
        <p:spPr>
          <a:xfrm>
            <a:off x="5227957" y="22276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31F17E-58E2-C57D-AEB6-1F9AB3BE0005}"/>
              </a:ext>
            </a:extLst>
          </p:cNvPr>
          <p:cNvSpPr/>
          <p:nvPr/>
        </p:nvSpPr>
        <p:spPr>
          <a:xfrm>
            <a:off x="5227957" y="32848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64A081-6B94-7A69-0206-2293E245E573}"/>
              </a:ext>
            </a:extLst>
          </p:cNvPr>
          <p:cNvSpPr/>
          <p:nvPr/>
        </p:nvSpPr>
        <p:spPr>
          <a:xfrm>
            <a:off x="5227957" y="4342024"/>
            <a:ext cx="410700" cy="41070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3600" dirty="0"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2418C7-D0C2-7700-9AC4-1699281A3F16}"/>
              </a:ext>
            </a:extLst>
          </p:cNvPr>
          <p:cNvSpPr/>
          <p:nvPr/>
        </p:nvSpPr>
        <p:spPr>
          <a:xfrm>
            <a:off x="-1043065" y="6259003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FE7F4E-F28C-186B-9592-11C2D24749FE}"/>
              </a:ext>
            </a:extLst>
          </p:cNvPr>
          <p:cNvSpPr/>
          <p:nvPr/>
        </p:nvSpPr>
        <p:spPr>
          <a:xfrm>
            <a:off x="-5853" y="6945548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en-US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pic>
        <p:nvPicPr>
          <p:cNvPr id="14" name="Picture 13" descr="A person with a blue and black gear&#10;&#10;Description automatically generated">
            <a:extLst>
              <a:ext uri="{FF2B5EF4-FFF2-40B4-BE49-F238E27FC236}">
                <a16:creationId xmlns:a16="http://schemas.microsoft.com/office/drawing/2014/main" id="{D3D3ECBE-CF56-F8C3-318D-4D8877F33B8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4B97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07" y="7163553"/>
            <a:ext cx="345817" cy="345817"/>
          </a:xfrm>
          <a:prstGeom prst="rect">
            <a:avLst/>
          </a:prstGeom>
          <a:solidFill>
            <a:srgbClr val="74B979"/>
          </a:solidFill>
        </p:spPr>
      </p:pic>
    </p:spTree>
    <p:extLst>
      <p:ext uri="{BB962C8B-B14F-4D97-AF65-F5344CB8AC3E}">
        <p14:creationId xmlns:p14="http://schemas.microsoft.com/office/powerpoint/2010/main" val="3926485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4800-0C70-90F2-8DE2-6755F8EF9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00AE46-88CC-5123-47DD-026A5A2B32C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353EDB-4F07-5AB9-0A59-91341441E87A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29462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73202D-3CB3-C110-F128-11910D7E69E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38761DA-ED0B-E34D-71FC-D9B4DFBEE4F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94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C362DB0-142B-22E2-97D1-B7EA36B4284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532D659-FCF2-3BDE-5781-2697D4C694B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en-US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0386A9-2FF8-F291-6610-6810BDBCBF3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249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1151B-C9DD-233A-56C4-34F0E947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07DCFF-A193-8CB0-23D7-D09FA66B20CB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29462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14DD7F9-E09A-B406-AA34-4CDFBC2957B4}"/>
              </a:ext>
            </a:extLst>
          </p:cNvPr>
          <p:cNvGrpSpPr>
            <a:grpSpLocks/>
          </p:cNvGrpSpPr>
          <p:nvPr/>
        </p:nvGrpSpPr>
        <p:grpSpPr>
          <a:xfrm>
            <a:off x="0" y="6907454"/>
            <a:ext cx="12192000" cy="598993"/>
            <a:chOff x="0" y="6259007"/>
            <a:chExt cx="12192000" cy="598993"/>
          </a:xfrm>
          <a:solidFill>
            <a:srgbClr val="294627"/>
          </a:solidFill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042E11F-6C6F-FFEA-AC1E-6523D455F277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MA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lmarai Bold" pitchFamily="2" charset="-78"/>
                  <a:cs typeface="Almarai Bold" pitchFamily="2" charset="-78"/>
                </a:rPr>
                <a:t>تأطير الأستاذ : عمر </a:t>
              </a:r>
              <a:r>
                <a:rPr lang="ar-MA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lmarai Bold" pitchFamily="2" charset="-78"/>
                  <a:cs typeface="Almarai Bold" pitchFamily="2" charset="-78"/>
                </a:rPr>
                <a:t>الزريدي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 err="1">
                  <a:latin typeface="Almarai Bold" pitchFamily="2" charset="-78"/>
                  <a:cs typeface="Almarai Bold" pitchFamily="2" charset="-78"/>
                </a:rPr>
                <a:t>مجزوءة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الديداكتيك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32F619E-3F04-54FD-A950-504866C2CA2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74B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8039AF68-14B4-6294-60F8-ADD5094F76FD}"/>
              </a:ext>
            </a:extLst>
          </p:cNvPr>
          <p:cNvSpPr/>
          <p:nvPr/>
        </p:nvSpPr>
        <p:spPr>
          <a:xfrm>
            <a:off x="1" y="6875221"/>
            <a:ext cx="986366" cy="59899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9E0F649-3E7E-40DD-044A-38913B743610}"/>
              </a:ext>
            </a:extLst>
          </p:cNvPr>
          <p:cNvCxnSpPr/>
          <p:nvPr/>
        </p:nvCxnSpPr>
        <p:spPr>
          <a:xfrm>
            <a:off x="1006667" y="6875218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FA749C2-A64A-3085-8645-6064EC0B7507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294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1897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908</Words>
  <Application>Microsoft Office PowerPoint</Application>
  <PresentationFormat>Grand écran</PresentationFormat>
  <Paragraphs>291</Paragraphs>
  <Slides>16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30" baseType="lpstr">
      <vt:lpstr>Hacen Samra</vt:lpstr>
      <vt:lpstr>Actor</vt:lpstr>
      <vt:lpstr>Al Qabas</vt:lpstr>
      <vt:lpstr>Almarai Bold</vt:lpstr>
      <vt:lpstr>Calibri</vt:lpstr>
      <vt:lpstr>Janna LT</vt:lpstr>
      <vt:lpstr>Calibri Light</vt:lpstr>
      <vt:lpstr>SketchIcons</vt:lpstr>
      <vt:lpstr>Aptos</vt:lpstr>
      <vt:lpstr>Arial</vt:lpstr>
      <vt:lpstr>Hacen Casablanca Hd</vt:lpstr>
      <vt:lpstr>GE Heritage One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36</cp:revision>
  <dcterms:created xsi:type="dcterms:W3CDTF">2024-02-01T12:00:28Z</dcterms:created>
  <dcterms:modified xsi:type="dcterms:W3CDTF">2026-01-28T19:38:37Z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