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sldIdLst>
    <p:sldId id="256" r:id="rId2"/>
    <p:sldId id="257" r:id="rId3"/>
    <p:sldId id="258" r:id="rId4"/>
  </p:sldIdLst>
  <p:sldSz cx="6858000" cy="9906000" type="A4"/>
  <p:notesSz cx="6858000" cy="9144000"/>
  <p:embeddedFontLst>
    <p:embeddedFont>
      <p:font typeface="29LT Bukra Bold" panose="000B0903020204020204" pitchFamily="34" charset="-78"/>
      <p:bold r:id="rId5"/>
    </p:embeddedFont>
    <p:embeddedFont>
      <p:font typeface="29LT Bukra Bold Italic" panose="000B0903020204020204" pitchFamily="34" charset="-78"/>
      <p:boldItalic r:id="rId6"/>
    </p:embeddedFont>
    <p:embeddedFont>
      <p:font typeface="AL-AHDTV-Bold" panose="00000800000000000000" pitchFamily="2" charset="-78"/>
      <p:bold r:id="rId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F0BD00"/>
    <a:srgbClr val="FEE9BE"/>
    <a:srgbClr val="633566"/>
    <a:srgbClr val="F5DEFA"/>
    <a:srgbClr val="FBF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00" autoAdjust="0"/>
    <p:restoredTop sz="94660"/>
  </p:normalViewPr>
  <p:slideViewPr>
    <p:cSldViewPr snapToGrid="0" showGuides="1">
      <p:cViewPr varScale="1">
        <p:scale>
          <a:sx n="41" d="100"/>
          <a:sy n="41" d="100"/>
        </p:scale>
        <p:origin x="2044" y="3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ableStyles" Target="tableStyles.xml"/><Relationship Id="rId5" Type="http://schemas.openxmlformats.org/officeDocument/2006/relationships/font" Target="fonts/font1.fntdata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8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425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792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906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29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723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18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745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290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698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033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676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hidden="1">
            <a:extLst>
              <a:ext uri="{FF2B5EF4-FFF2-40B4-BE49-F238E27FC236}">
                <a16:creationId xmlns:a16="http://schemas.microsoft.com/office/drawing/2014/main" id="{89282032-678D-BE7F-7161-C10BDA0C52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76553" y="0"/>
            <a:ext cx="7552690" cy="1068895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D4C8FC7-FD72-4C26-87D5-98E8E3D551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6858000" cy="9906000"/>
          </a:xfrm>
          <a:prstGeom prst="rect">
            <a:avLst/>
          </a:prstGeom>
          <a:gradFill flip="none" rotWithShape="1">
            <a:gsLst>
              <a:gs pos="62000">
                <a:schemeClr val="bg2">
                  <a:lumMod val="90000"/>
                  <a:alpha val="0"/>
                </a:schemeClr>
              </a:gs>
              <a:gs pos="100000">
                <a:srgbClr val="F5DEFA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67FA27A-68EB-2EDD-A0AA-95607B3919F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710"/>
            <a:ext cx="6858000" cy="991970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8E47033E-E3C7-BE6E-5C66-E31F506F9692}"/>
              </a:ext>
            </a:extLst>
          </p:cNvPr>
          <p:cNvSpPr txBox="1"/>
          <p:nvPr/>
        </p:nvSpPr>
        <p:spPr>
          <a:xfrm>
            <a:off x="-160867" y="1935544"/>
            <a:ext cx="6857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dirty="0">
                <a:solidFill>
                  <a:srgbClr val="633566"/>
                </a:solidFill>
                <a:latin typeface="29LT Bukra Bold Italic" panose="000B0903020204020204" pitchFamily="34" charset="-78"/>
                <a:ea typeface="Ruwudu" pitchFamily="2" charset="-78"/>
                <a:cs typeface="29LT Bukra Bold Italic" panose="000B0903020204020204" pitchFamily="34" charset="-78"/>
              </a:rPr>
              <a:t>المذكرة اليومية </a:t>
            </a:r>
            <a:endParaRPr lang="en-US" sz="6000" dirty="0">
              <a:solidFill>
                <a:srgbClr val="633566"/>
              </a:solidFill>
              <a:latin typeface="29LT Bukra Bold Italic" panose="000B0903020204020204" pitchFamily="34" charset="-78"/>
              <a:ea typeface="Ruwudu" pitchFamily="2" charset="-78"/>
              <a:cs typeface="29LT Bukra Bold Italic" panose="000B0903020204020204" pitchFamily="34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1ED7D8-E6A7-D232-BFDA-C5AD8BC9238D}"/>
              </a:ext>
            </a:extLst>
          </p:cNvPr>
          <p:cNvSpPr/>
          <p:nvPr/>
        </p:nvSpPr>
        <p:spPr>
          <a:xfrm>
            <a:off x="165100" y="4034071"/>
            <a:ext cx="6438900" cy="92211"/>
          </a:xfrm>
          <a:prstGeom prst="rect">
            <a:avLst/>
          </a:prstGeom>
          <a:gradFill flip="none" rotWithShape="1">
            <a:gsLst>
              <a:gs pos="97000">
                <a:schemeClr val="accent1">
                  <a:lumMod val="5000"/>
                  <a:lumOff val="95000"/>
                  <a:alpha val="0"/>
                </a:schemeClr>
              </a:gs>
              <a:gs pos="21000">
                <a:srgbClr val="63356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E203CE89-06E8-F7E8-115D-B8E6460A3B82}"/>
              </a:ext>
            </a:extLst>
          </p:cNvPr>
          <p:cNvSpPr/>
          <p:nvPr/>
        </p:nvSpPr>
        <p:spPr>
          <a:xfrm>
            <a:off x="2531846" y="3180127"/>
            <a:ext cx="1794309" cy="1794309"/>
          </a:xfrm>
          <a:prstGeom prst="ellipse">
            <a:avLst/>
          </a:prstGeom>
          <a:gradFill>
            <a:gsLst>
              <a:gs pos="0">
                <a:schemeClr val="bg2">
                  <a:lumMod val="90000"/>
                </a:schemeClr>
              </a:gs>
              <a:gs pos="97000">
                <a:srgbClr val="633566"/>
              </a:gs>
            </a:gsLst>
            <a:path path="circle">
              <a:fillToRect l="50000" t="50000" r="50000" b="50000"/>
            </a:path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2F3975-81ED-156E-ACF3-94BE4081BDB6}"/>
              </a:ext>
            </a:extLst>
          </p:cNvPr>
          <p:cNvSpPr/>
          <p:nvPr/>
        </p:nvSpPr>
        <p:spPr>
          <a:xfrm>
            <a:off x="372533" y="5506318"/>
            <a:ext cx="6112935" cy="4120522"/>
          </a:xfrm>
          <a:prstGeom prst="roundRect">
            <a:avLst>
              <a:gd name="adj" fmla="val 8653"/>
            </a:avLst>
          </a:prstGeom>
          <a:noFill/>
          <a:ln>
            <a:solidFill>
              <a:srgbClr val="6335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7A51BB95-C592-2B8F-87FE-10AAFA1E6971}"/>
              </a:ext>
            </a:extLst>
          </p:cNvPr>
          <p:cNvSpPr/>
          <p:nvPr/>
        </p:nvSpPr>
        <p:spPr>
          <a:xfrm>
            <a:off x="1748366" y="5230017"/>
            <a:ext cx="3361267" cy="552602"/>
          </a:xfrm>
          <a:prstGeom prst="roundRect">
            <a:avLst/>
          </a:prstGeom>
          <a:solidFill>
            <a:srgbClr val="6335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>
                <a:latin typeface="29LT Bukra Bold" panose="000B0903020204020204" pitchFamily="34" charset="-78"/>
                <a:cs typeface="29LT Bukra Bold" panose="000B0903020204020204" pitchFamily="34" charset="-78"/>
              </a:rPr>
              <a:t>معلومات الأستاذ(ة)</a:t>
            </a:r>
            <a:endParaRPr lang="en-US" dirty="0">
              <a:latin typeface="29LT Bukra Bold" panose="000B0903020204020204" pitchFamily="34" charset="-78"/>
              <a:cs typeface="29LT Bukra Bold" panose="000B0903020204020204" pitchFamily="34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79FDF79-12DB-49D3-A834-97D32A9B629F}"/>
              </a:ext>
            </a:extLst>
          </p:cNvPr>
          <p:cNvSpPr txBox="1"/>
          <p:nvPr/>
        </p:nvSpPr>
        <p:spPr>
          <a:xfrm>
            <a:off x="2577696" y="6025513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rgbClr val="633566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الأكاديمية الجهوية :</a:t>
            </a:r>
            <a:endParaRPr lang="en-US" sz="2200" dirty="0">
              <a:solidFill>
                <a:srgbClr val="633566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33FB416-1308-5380-E44C-91937ABCAB5E}"/>
              </a:ext>
            </a:extLst>
          </p:cNvPr>
          <p:cNvSpPr txBox="1"/>
          <p:nvPr/>
        </p:nvSpPr>
        <p:spPr>
          <a:xfrm>
            <a:off x="2577696" y="6496271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rgbClr val="633566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المديرية الإقليمية :</a:t>
            </a:r>
            <a:endParaRPr lang="en-US" sz="2200" dirty="0">
              <a:solidFill>
                <a:srgbClr val="633566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A08B15D-FB9B-F4F8-3CCB-8B1D65E89612}"/>
              </a:ext>
            </a:extLst>
          </p:cNvPr>
          <p:cNvSpPr txBox="1"/>
          <p:nvPr/>
        </p:nvSpPr>
        <p:spPr>
          <a:xfrm>
            <a:off x="2577696" y="6967029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rgbClr val="633566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المؤسسة التعليمية :</a:t>
            </a:r>
            <a:endParaRPr lang="en-US" sz="2200" dirty="0">
              <a:solidFill>
                <a:srgbClr val="633566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217E28B-8D31-778F-1913-378D45475EAA}"/>
              </a:ext>
            </a:extLst>
          </p:cNvPr>
          <p:cNvSpPr txBox="1"/>
          <p:nvPr/>
        </p:nvSpPr>
        <p:spPr>
          <a:xfrm>
            <a:off x="2577696" y="7601406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rgbClr val="633566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الأستاذ(ة):</a:t>
            </a:r>
            <a:endParaRPr lang="en-US" sz="2200" dirty="0">
              <a:solidFill>
                <a:srgbClr val="633566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5A5E942-A8F9-DE8F-0165-59D0442CC605}"/>
              </a:ext>
            </a:extLst>
          </p:cNvPr>
          <p:cNvSpPr txBox="1"/>
          <p:nvPr/>
        </p:nvSpPr>
        <p:spPr>
          <a:xfrm>
            <a:off x="2577696" y="8072164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rgbClr val="633566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رقم التأجير :</a:t>
            </a:r>
            <a:endParaRPr lang="en-US" sz="2200" dirty="0">
              <a:solidFill>
                <a:srgbClr val="633566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603EF9-1177-2222-6C1A-909BF4B49F03}"/>
              </a:ext>
            </a:extLst>
          </p:cNvPr>
          <p:cNvSpPr txBox="1"/>
          <p:nvPr/>
        </p:nvSpPr>
        <p:spPr>
          <a:xfrm>
            <a:off x="2577696" y="8542922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rgbClr val="633566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المستوى المسند :</a:t>
            </a:r>
            <a:endParaRPr lang="en-US" sz="2200" dirty="0">
              <a:solidFill>
                <a:srgbClr val="633566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3D73664-C750-9DD9-AC6E-73FA6F00228F}"/>
              </a:ext>
            </a:extLst>
          </p:cNvPr>
          <p:cNvSpPr txBox="1"/>
          <p:nvPr/>
        </p:nvSpPr>
        <p:spPr>
          <a:xfrm>
            <a:off x="2577696" y="9013682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rgbClr val="633566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السنة الدراسية :</a:t>
            </a:r>
            <a:endParaRPr lang="en-US" sz="2200" dirty="0">
              <a:solidFill>
                <a:srgbClr val="633566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9DAF16D-B563-02DB-2786-1292DE3E530A}"/>
              </a:ext>
            </a:extLst>
          </p:cNvPr>
          <p:cNvSpPr txBox="1"/>
          <p:nvPr/>
        </p:nvSpPr>
        <p:spPr>
          <a:xfrm>
            <a:off x="355194" y="6080544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rgbClr val="633566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rgbClr val="633566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885C6C2-0253-03DD-2F08-D3B7FB08406E}"/>
              </a:ext>
            </a:extLst>
          </p:cNvPr>
          <p:cNvSpPr txBox="1"/>
          <p:nvPr/>
        </p:nvSpPr>
        <p:spPr>
          <a:xfrm>
            <a:off x="355194" y="6551302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rgbClr val="633566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rgbClr val="633566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29762A9-977D-AB98-ECEE-BBB6232EBD69}"/>
              </a:ext>
            </a:extLst>
          </p:cNvPr>
          <p:cNvSpPr txBox="1"/>
          <p:nvPr/>
        </p:nvSpPr>
        <p:spPr>
          <a:xfrm>
            <a:off x="355194" y="7022060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rgbClr val="633566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rgbClr val="633566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4193370-E593-3EB6-4FD5-7DECC3A60CD7}"/>
              </a:ext>
            </a:extLst>
          </p:cNvPr>
          <p:cNvSpPr txBox="1"/>
          <p:nvPr/>
        </p:nvSpPr>
        <p:spPr>
          <a:xfrm>
            <a:off x="355194" y="7618338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rgbClr val="633566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rgbClr val="633566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1C2AB38-EF6E-88EE-F5D7-F1741DF79E01}"/>
              </a:ext>
            </a:extLst>
          </p:cNvPr>
          <p:cNvSpPr txBox="1"/>
          <p:nvPr/>
        </p:nvSpPr>
        <p:spPr>
          <a:xfrm>
            <a:off x="355194" y="8089096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rgbClr val="633566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rgbClr val="633566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8BD807A-5C0B-0524-A3A5-6FD5C2A464FF}"/>
              </a:ext>
            </a:extLst>
          </p:cNvPr>
          <p:cNvSpPr txBox="1"/>
          <p:nvPr/>
        </p:nvSpPr>
        <p:spPr>
          <a:xfrm>
            <a:off x="355194" y="8559854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rgbClr val="633566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rgbClr val="633566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59B6BEE1-10AF-82E0-4297-05E25E60C1BC}"/>
              </a:ext>
            </a:extLst>
          </p:cNvPr>
          <p:cNvSpPr txBox="1"/>
          <p:nvPr/>
        </p:nvSpPr>
        <p:spPr>
          <a:xfrm>
            <a:off x="355194" y="9030614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rgbClr val="633566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rgbClr val="633566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2D9DC0E8-C5D5-4FCC-B4BC-2FBC9A964E65}"/>
              </a:ext>
            </a:extLst>
          </p:cNvPr>
          <p:cNvGrpSpPr/>
          <p:nvPr/>
        </p:nvGrpSpPr>
        <p:grpSpPr>
          <a:xfrm>
            <a:off x="5978526" y="6210179"/>
            <a:ext cx="506942" cy="76157"/>
            <a:chOff x="5635236" y="5051105"/>
            <a:chExt cx="1061896" cy="159528"/>
          </a:xfrm>
        </p:grpSpPr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0BDDD09C-98BA-46C3-A5B7-1942913C5896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solidFill>
              <a:srgbClr val="633566"/>
            </a:solidFill>
            <a:ln>
              <a:solidFill>
                <a:srgbClr val="6335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253B9998-69F1-28F1-ACF2-4B93A954ABFE}"/>
                </a:ext>
              </a:extLst>
            </p:cNvPr>
            <p:cNvCxnSpPr>
              <a:stCxn id="37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ln>
              <a:solidFill>
                <a:srgbClr val="6335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006D5126-8D51-76CE-1267-E152BADBF078}"/>
              </a:ext>
            </a:extLst>
          </p:cNvPr>
          <p:cNvGrpSpPr/>
          <p:nvPr/>
        </p:nvGrpSpPr>
        <p:grpSpPr>
          <a:xfrm>
            <a:off x="5978526" y="6680937"/>
            <a:ext cx="506942" cy="76157"/>
            <a:chOff x="5635236" y="5051105"/>
            <a:chExt cx="1061896" cy="159528"/>
          </a:xfrm>
        </p:grpSpPr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62A4A48E-F845-5BEE-273B-C57E87CAF6CB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solidFill>
              <a:srgbClr val="633566"/>
            </a:solidFill>
            <a:ln>
              <a:solidFill>
                <a:srgbClr val="6335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8CAA3E42-26AE-6FA5-51E5-9FAEE5353B08}"/>
                </a:ext>
              </a:extLst>
            </p:cNvPr>
            <p:cNvCxnSpPr>
              <a:stCxn id="47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ln>
              <a:solidFill>
                <a:srgbClr val="6335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F58933D8-3C89-141F-F9A6-E1260790212F}"/>
              </a:ext>
            </a:extLst>
          </p:cNvPr>
          <p:cNvGrpSpPr/>
          <p:nvPr/>
        </p:nvGrpSpPr>
        <p:grpSpPr>
          <a:xfrm>
            <a:off x="5978526" y="7163537"/>
            <a:ext cx="506942" cy="76157"/>
            <a:chOff x="5635236" y="5051105"/>
            <a:chExt cx="1061896" cy="159528"/>
          </a:xfrm>
        </p:grpSpPr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F4E0FCD5-AE87-2C39-0E30-34899F2192E8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solidFill>
              <a:srgbClr val="633566"/>
            </a:solidFill>
            <a:ln>
              <a:solidFill>
                <a:srgbClr val="6335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BB9C3AAF-F583-F4F8-EC38-D85158CA01E9}"/>
                </a:ext>
              </a:extLst>
            </p:cNvPr>
            <p:cNvCxnSpPr>
              <a:stCxn id="50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ln>
              <a:solidFill>
                <a:srgbClr val="6335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D84ECECF-D596-7978-602F-2BCB92FC7A90}"/>
              </a:ext>
            </a:extLst>
          </p:cNvPr>
          <p:cNvGrpSpPr/>
          <p:nvPr/>
        </p:nvGrpSpPr>
        <p:grpSpPr>
          <a:xfrm>
            <a:off x="5978526" y="7764939"/>
            <a:ext cx="506942" cy="76157"/>
            <a:chOff x="5635236" y="5051105"/>
            <a:chExt cx="1061896" cy="159528"/>
          </a:xfrm>
        </p:grpSpPr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9278EECB-0D9E-49DB-ECB0-7FA754C70678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solidFill>
              <a:srgbClr val="633566"/>
            </a:solidFill>
            <a:ln>
              <a:solidFill>
                <a:srgbClr val="6335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6344EDA9-A693-6D38-30D9-96EDE8F60DD1}"/>
                </a:ext>
              </a:extLst>
            </p:cNvPr>
            <p:cNvCxnSpPr>
              <a:stCxn id="53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ln>
              <a:solidFill>
                <a:srgbClr val="6335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CD79EFD0-0804-75C9-1F9B-615F65E13912}"/>
              </a:ext>
            </a:extLst>
          </p:cNvPr>
          <p:cNvGrpSpPr/>
          <p:nvPr/>
        </p:nvGrpSpPr>
        <p:grpSpPr>
          <a:xfrm>
            <a:off x="5978526" y="8262564"/>
            <a:ext cx="506942" cy="76157"/>
            <a:chOff x="5635236" y="5051105"/>
            <a:chExt cx="1061896" cy="159528"/>
          </a:xfrm>
        </p:grpSpPr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31CB4F60-D035-5BA3-9CF8-EDF9EF768ED4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solidFill>
              <a:srgbClr val="633566"/>
            </a:solidFill>
            <a:ln>
              <a:solidFill>
                <a:srgbClr val="6335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D44840D0-C392-B917-04F4-26D771F93D03}"/>
                </a:ext>
              </a:extLst>
            </p:cNvPr>
            <p:cNvCxnSpPr>
              <a:stCxn id="56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ln>
              <a:solidFill>
                <a:srgbClr val="6335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DF6471F9-DBDA-3EAB-C513-00BC1E8BB501}"/>
              </a:ext>
            </a:extLst>
          </p:cNvPr>
          <p:cNvGrpSpPr/>
          <p:nvPr/>
        </p:nvGrpSpPr>
        <p:grpSpPr>
          <a:xfrm>
            <a:off x="5978526" y="8727588"/>
            <a:ext cx="506942" cy="76157"/>
            <a:chOff x="5635236" y="5051105"/>
            <a:chExt cx="1061896" cy="159528"/>
          </a:xfrm>
        </p:grpSpPr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807AC027-0DE5-5EC2-4A4F-C319AA4871E6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solidFill>
              <a:srgbClr val="633566"/>
            </a:solidFill>
            <a:ln>
              <a:solidFill>
                <a:srgbClr val="6335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C39122D8-A1C2-87E0-A163-9EF873FFD8B4}"/>
                </a:ext>
              </a:extLst>
            </p:cNvPr>
            <p:cNvCxnSpPr>
              <a:stCxn id="59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ln>
              <a:solidFill>
                <a:srgbClr val="6335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AA3A6EFB-E85C-3607-552F-61D1CF501A43}"/>
              </a:ext>
            </a:extLst>
          </p:cNvPr>
          <p:cNvGrpSpPr/>
          <p:nvPr/>
        </p:nvGrpSpPr>
        <p:grpSpPr>
          <a:xfrm>
            <a:off x="5978526" y="9198348"/>
            <a:ext cx="506942" cy="76157"/>
            <a:chOff x="5635236" y="5051105"/>
            <a:chExt cx="1061896" cy="159528"/>
          </a:xfrm>
        </p:grpSpPr>
        <p:sp>
          <p:nvSpPr>
            <p:cNvPr id="62" name="Ellipse 61">
              <a:extLst>
                <a:ext uri="{FF2B5EF4-FFF2-40B4-BE49-F238E27FC236}">
                  <a16:creationId xmlns:a16="http://schemas.microsoft.com/office/drawing/2014/main" id="{D0D6914D-18C2-329F-4E53-62FC386AE71E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solidFill>
              <a:srgbClr val="633566"/>
            </a:solidFill>
            <a:ln>
              <a:solidFill>
                <a:srgbClr val="6335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E98E6956-1DDE-841B-4C9F-2A9B20D22CEB}"/>
                </a:ext>
              </a:extLst>
            </p:cNvPr>
            <p:cNvCxnSpPr>
              <a:stCxn id="62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ln>
              <a:solidFill>
                <a:srgbClr val="6335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52D3063-ED33-D409-67EB-A6F6E20FBD31}"/>
              </a:ext>
            </a:extLst>
          </p:cNvPr>
          <p:cNvGrpSpPr/>
          <p:nvPr/>
        </p:nvGrpSpPr>
        <p:grpSpPr>
          <a:xfrm>
            <a:off x="571902" y="170595"/>
            <a:ext cx="5367061" cy="844573"/>
            <a:chOff x="3380275" y="195995"/>
            <a:chExt cx="5367061" cy="844573"/>
          </a:xfrm>
        </p:grpSpPr>
        <p:pic>
          <p:nvPicPr>
            <p:cNvPr id="3" name="صورة 4">
              <a:extLst>
                <a:ext uri="{FF2B5EF4-FFF2-40B4-BE49-F238E27FC236}">
                  <a16:creationId xmlns:a16="http://schemas.microsoft.com/office/drawing/2014/main" id="{B6A347A4-AF92-10EB-EBD2-7D6506B65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3507" y="195995"/>
              <a:ext cx="1004434" cy="8327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TextBox 3">
              <a:extLst>
                <a:ext uri="{FF2B5EF4-FFF2-40B4-BE49-F238E27FC236}">
                  <a16:creationId xmlns:a16="http://schemas.microsoft.com/office/drawing/2014/main" id="{E72EFDA6-4197-3D67-BCB4-B1143362C63B}"/>
                </a:ext>
              </a:extLst>
            </p:cNvPr>
            <p:cNvSpPr txBox="1"/>
            <p:nvPr/>
          </p:nvSpPr>
          <p:spPr>
            <a:xfrm>
              <a:off x="6443175" y="274461"/>
              <a:ext cx="2304161" cy="766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accent5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المملكة المغربية</a:t>
              </a:r>
              <a:endParaRPr lang="en-GB" sz="1400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accent5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وزارة التربية الوطنية</a:t>
              </a:r>
              <a:endParaRPr lang="en-GB" sz="1400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accent5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والتعليم الأولي والرياضة</a:t>
              </a:r>
              <a:endParaRPr lang="en-GB" sz="1400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90F5C2C5-25CB-3506-4B9D-94845E105459}"/>
                </a:ext>
              </a:extLst>
            </p:cNvPr>
            <p:cNvSpPr txBox="1"/>
            <p:nvPr/>
          </p:nvSpPr>
          <p:spPr>
            <a:xfrm>
              <a:off x="3380275" y="315497"/>
              <a:ext cx="2670730" cy="684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f-ZA" sz="800" b="1" dirty="0">
                  <a:solidFill>
                    <a:schemeClr val="accent5">
                      <a:lumMod val="50000"/>
                    </a:schemeClr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ⵜⴰⴳⵍⴷⵉⵜ ⵏ ⵍⵎⵖⵔⵉⴱ</a:t>
              </a:r>
              <a:endParaRPr lang="en-GB" sz="800" b="1" dirty="0">
                <a:solidFill>
                  <a:schemeClr val="accent5">
                    <a:lumMod val="50000"/>
                  </a:schemeClr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f-ZA" sz="800" b="1" dirty="0">
                  <a:solidFill>
                    <a:schemeClr val="accent5">
                      <a:lumMod val="50000"/>
                    </a:schemeClr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ⵜⴰⵎⴰⵡⴰⵙⵜ ⵏ ⵓⵙⴳⵎⵉ ⴰⵏⴰⵎⵓⵔ</a:t>
              </a:r>
              <a:endParaRPr lang="en-GB" sz="800" b="1" dirty="0">
                <a:solidFill>
                  <a:schemeClr val="accent5">
                    <a:lumMod val="50000"/>
                  </a:schemeClr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  <a:p>
              <a:pPr algn="ctr"/>
              <a:r>
                <a:rPr lang="af-ZA" sz="800" b="1" dirty="0">
                  <a:solidFill>
                    <a:schemeClr val="accent5">
                      <a:lumMod val="50000"/>
                    </a:schemeClr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ⴷ ⵓⵙⵙⵍⵎⴷ ⴰⵎⵣⵡⴰⵔⵓ ⴷ ⵜⵓⵏⵏⵓⵏⵜ</a:t>
              </a:r>
              <a:endParaRPr lang="en-GB" sz="800" b="1" dirty="0">
                <a:solidFill>
                  <a:schemeClr val="accent5">
                    <a:lumMod val="50000"/>
                  </a:schemeClr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936E40A-CC87-F45A-C5C5-9A80A3E52F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28" t="-16775" r="-9028" b="-1281"/>
          <a:stretch/>
        </p:blipFill>
        <p:spPr>
          <a:xfrm>
            <a:off x="2531846" y="3178153"/>
            <a:ext cx="1794309" cy="1794309"/>
          </a:xfrm>
          <a:prstGeom prst="ellipse">
            <a:avLst/>
          </a:prstGeom>
          <a:gradFill>
            <a:gsLst>
              <a:gs pos="58000">
                <a:schemeClr val="bg2">
                  <a:lumMod val="90000"/>
                  <a:alpha val="0"/>
                </a:schemeClr>
              </a:gs>
              <a:gs pos="100000">
                <a:srgbClr val="F5DEFA"/>
              </a:gs>
            </a:gsLst>
            <a:path path="circle">
              <a:fillToRect l="50000" t="50000" r="50000" b="50000"/>
            </a:path>
          </a:gradFill>
        </p:spPr>
      </p:pic>
    </p:spTree>
    <p:extLst>
      <p:ext uri="{BB962C8B-B14F-4D97-AF65-F5344CB8AC3E}">
        <p14:creationId xmlns:p14="http://schemas.microsoft.com/office/powerpoint/2010/main" val="1585518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hidden="1">
            <a:extLst>
              <a:ext uri="{FF2B5EF4-FFF2-40B4-BE49-F238E27FC236}">
                <a16:creationId xmlns:a16="http://schemas.microsoft.com/office/drawing/2014/main" id="{89282032-678D-BE7F-7161-C10BDA0C52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76553" y="0"/>
            <a:ext cx="7552690" cy="1068895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D4C8FC7-FD72-4C26-87D5-98E8E3D551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6858000" cy="9906000"/>
          </a:xfrm>
          <a:prstGeom prst="rect">
            <a:avLst/>
          </a:prstGeom>
          <a:gradFill flip="none" rotWithShape="1">
            <a:gsLst>
              <a:gs pos="62000">
                <a:schemeClr val="bg2">
                  <a:lumMod val="90000"/>
                  <a:alpha val="0"/>
                </a:schemeClr>
              </a:gs>
              <a:gs pos="100000">
                <a:schemeClr val="accent1">
                  <a:lumMod val="40000"/>
                  <a:lumOff val="60000"/>
                  <a:alpha val="2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7B07AAE-5E5A-F809-6022-48A70FB0E96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710"/>
            <a:ext cx="6858000" cy="991970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8E47033E-E3C7-BE6E-5C66-E31F506F9692}"/>
              </a:ext>
            </a:extLst>
          </p:cNvPr>
          <p:cNvSpPr txBox="1"/>
          <p:nvPr/>
        </p:nvSpPr>
        <p:spPr>
          <a:xfrm>
            <a:off x="-160867" y="1935544"/>
            <a:ext cx="6857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dirty="0">
                <a:solidFill>
                  <a:schemeClr val="accent1"/>
                </a:solidFill>
                <a:latin typeface="29LT Bukra Bold Italic" panose="000B0903020204020204" pitchFamily="34" charset="-78"/>
                <a:ea typeface="Ruwudu" pitchFamily="2" charset="-78"/>
                <a:cs typeface="29LT Bukra Bold Italic" panose="000B0903020204020204" pitchFamily="34" charset="-78"/>
              </a:rPr>
              <a:t>المذكرة اليومية </a:t>
            </a:r>
            <a:endParaRPr lang="en-US" sz="6000" dirty="0">
              <a:solidFill>
                <a:schemeClr val="accent1"/>
              </a:solidFill>
              <a:latin typeface="29LT Bukra Bold Italic" panose="000B0903020204020204" pitchFamily="34" charset="-78"/>
              <a:ea typeface="Ruwudu" pitchFamily="2" charset="-78"/>
              <a:cs typeface="29LT Bukra Bold Italic" panose="000B0903020204020204" pitchFamily="34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1ED7D8-E6A7-D232-BFDA-C5AD8BC9238D}"/>
              </a:ext>
            </a:extLst>
          </p:cNvPr>
          <p:cNvSpPr/>
          <p:nvPr/>
        </p:nvSpPr>
        <p:spPr>
          <a:xfrm>
            <a:off x="165100" y="4034071"/>
            <a:ext cx="6438900" cy="92211"/>
          </a:xfrm>
          <a:prstGeom prst="rect">
            <a:avLst/>
          </a:prstGeom>
          <a:gradFill flip="none" rotWithShape="1">
            <a:gsLst>
              <a:gs pos="97000">
                <a:schemeClr val="accent1">
                  <a:lumMod val="5000"/>
                  <a:lumOff val="95000"/>
                  <a:alpha val="0"/>
                </a:schemeClr>
              </a:gs>
              <a:gs pos="21000">
                <a:schemeClr val="accen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E203CE89-06E8-F7E8-115D-B8E6460A3B82}"/>
              </a:ext>
            </a:extLst>
          </p:cNvPr>
          <p:cNvSpPr/>
          <p:nvPr/>
        </p:nvSpPr>
        <p:spPr>
          <a:xfrm>
            <a:off x="2531846" y="3180127"/>
            <a:ext cx="1794309" cy="1794309"/>
          </a:xfrm>
          <a:prstGeom prst="ellipse">
            <a:avLst/>
          </a:prstGeom>
          <a:gradFill>
            <a:gsLst>
              <a:gs pos="0">
                <a:schemeClr val="bg2">
                  <a:lumMod val="90000"/>
                </a:schemeClr>
              </a:gs>
              <a:gs pos="97000">
                <a:srgbClr val="633566"/>
              </a:gs>
            </a:gsLst>
            <a:path path="circle">
              <a:fillToRect l="50000" t="50000" r="50000" b="50000"/>
            </a:path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2F3975-81ED-156E-ACF3-94BE4081BDB6}"/>
              </a:ext>
            </a:extLst>
          </p:cNvPr>
          <p:cNvSpPr/>
          <p:nvPr/>
        </p:nvSpPr>
        <p:spPr>
          <a:xfrm>
            <a:off x="372533" y="5506318"/>
            <a:ext cx="6112935" cy="4120522"/>
          </a:xfrm>
          <a:prstGeom prst="roundRect">
            <a:avLst>
              <a:gd name="adj" fmla="val 8653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7A51BB95-C592-2B8F-87FE-10AAFA1E6971}"/>
              </a:ext>
            </a:extLst>
          </p:cNvPr>
          <p:cNvSpPr/>
          <p:nvPr/>
        </p:nvSpPr>
        <p:spPr>
          <a:xfrm>
            <a:off x="1748366" y="5230017"/>
            <a:ext cx="3361267" cy="55260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>
                <a:latin typeface="29LT Bukra Bold" panose="000B0903020204020204" pitchFamily="34" charset="-78"/>
                <a:cs typeface="29LT Bukra Bold" panose="000B0903020204020204" pitchFamily="34" charset="-78"/>
              </a:rPr>
              <a:t>معلومات الأستاذ(ة)</a:t>
            </a:r>
            <a:endParaRPr lang="en-US" dirty="0">
              <a:latin typeface="29LT Bukra Bold" panose="000B0903020204020204" pitchFamily="34" charset="-78"/>
              <a:cs typeface="29LT Bukra Bold" panose="000B0903020204020204" pitchFamily="34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79FDF79-12DB-49D3-A834-97D32A9B629F}"/>
              </a:ext>
            </a:extLst>
          </p:cNvPr>
          <p:cNvSpPr txBox="1"/>
          <p:nvPr/>
        </p:nvSpPr>
        <p:spPr>
          <a:xfrm>
            <a:off x="2577696" y="6025513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1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الأكاديمية الجهوية :</a:t>
            </a:r>
            <a:endParaRPr lang="en-US" sz="2200" dirty="0">
              <a:solidFill>
                <a:schemeClr val="accent1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33FB416-1308-5380-E44C-91937ABCAB5E}"/>
              </a:ext>
            </a:extLst>
          </p:cNvPr>
          <p:cNvSpPr txBox="1"/>
          <p:nvPr/>
        </p:nvSpPr>
        <p:spPr>
          <a:xfrm>
            <a:off x="2577696" y="6496271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1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المديرية الإقليمية :</a:t>
            </a:r>
            <a:endParaRPr lang="en-US" sz="2200" dirty="0">
              <a:solidFill>
                <a:schemeClr val="accent1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A08B15D-FB9B-F4F8-3CCB-8B1D65E89612}"/>
              </a:ext>
            </a:extLst>
          </p:cNvPr>
          <p:cNvSpPr txBox="1"/>
          <p:nvPr/>
        </p:nvSpPr>
        <p:spPr>
          <a:xfrm>
            <a:off x="2577696" y="6967029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1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المؤسسة التعليمية :</a:t>
            </a:r>
            <a:endParaRPr lang="en-US" sz="2200" dirty="0">
              <a:solidFill>
                <a:schemeClr val="accent1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217E28B-8D31-778F-1913-378D45475EAA}"/>
              </a:ext>
            </a:extLst>
          </p:cNvPr>
          <p:cNvSpPr txBox="1"/>
          <p:nvPr/>
        </p:nvSpPr>
        <p:spPr>
          <a:xfrm>
            <a:off x="2577696" y="7601406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1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الأستاذ(ة):</a:t>
            </a:r>
            <a:endParaRPr lang="en-US" sz="2200" dirty="0">
              <a:solidFill>
                <a:schemeClr val="accent1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5A5E942-A8F9-DE8F-0165-59D0442CC605}"/>
              </a:ext>
            </a:extLst>
          </p:cNvPr>
          <p:cNvSpPr txBox="1"/>
          <p:nvPr/>
        </p:nvSpPr>
        <p:spPr>
          <a:xfrm>
            <a:off x="2577696" y="8072164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1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رقم التأجير :</a:t>
            </a:r>
            <a:endParaRPr lang="en-US" sz="2200" dirty="0">
              <a:solidFill>
                <a:schemeClr val="accent1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603EF9-1177-2222-6C1A-909BF4B49F03}"/>
              </a:ext>
            </a:extLst>
          </p:cNvPr>
          <p:cNvSpPr txBox="1"/>
          <p:nvPr/>
        </p:nvSpPr>
        <p:spPr>
          <a:xfrm>
            <a:off x="2577696" y="8542922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1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المستوى المسند :</a:t>
            </a:r>
            <a:endParaRPr lang="en-US" sz="2200" dirty="0">
              <a:solidFill>
                <a:schemeClr val="accent1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3D73664-C750-9DD9-AC6E-73FA6F00228F}"/>
              </a:ext>
            </a:extLst>
          </p:cNvPr>
          <p:cNvSpPr txBox="1"/>
          <p:nvPr/>
        </p:nvSpPr>
        <p:spPr>
          <a:xfrm>
            <a:off x="2577696" y="9013682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1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السنة الدراسية :</a:t>
            </a:r>
            <a:endParaRPr lang="en-US" sz="2200" dirty="0">
              <a:solidFill>
                <a:schemeClr val="accent1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9DAF16D-B563-02DB-2786-1292DE3E530A}"/>
              </a:ext>
            </a:extLst>
          </p:cNvPr>
          <p:cNvSpPr txBox="1"/>
          <p:nvPr/>
        </p:nvSpPr>
        <p:spPr>
          <a:xfrm>
            <a:off x="355194" y="6080544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1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1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885C6C2-0253-03DD-2F08-D3B7FB08406E}"/>
              </a:ext>
            </a:extLst>
          </p:cNvPr>
          <p:cNvSpPr txBox="1"/>
          <p:nvPr/>
        </p:nvSpPr>
        <p:spPr>
          <a:xfrm>
            <a:off x="355194" y="6551302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1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1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29762A9-977D-AB98-ECEE-BBB6232EBD69}"/>
              </a:ext>
            </a:extLst>
          </p:cNvPr>
          <p:cNvSpPr txBox="1"/>
          <p:nvPr/>
        </p:nvSpPr>
        <p:spPr>
          <a:xfrm>
            <a:off x="355194" y="7022060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1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1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4193370-E593-3EB6-4FD5-7DECC3A60CD7}"/>
              </a:ext>
            </a:extLst>
          </p:cNvPr>
          <p:cNvSpPr txBox="1"/>
          <p:nvPr/>
        </p:nvSpPr>
        <p:spPr>
          <a:xfrm>
            <a:off x="355194" y="7618338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1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1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1C2AB38-EF6E-88EE-F5D7-F1741DF79E01}"/>
              </a:ext>
            </a:extLst>
          </p:cNvPr>
          <p:cNvSpPr txBox="1"/>
          <p:nvPr/>
        </p:nvSpPr>
        <p:spPr>
          <a:xfrm>
            <a:off x="355194" y="8089096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1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1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8BD807A-5C0B-0524-A3A5-6FD5C2A464FF}"/>
              </a:ext>
            </a:extLst>
          </p:cNvPr>
          <p:cNvSpPr txBox="1"/>
          <p:nvPr/>
        </p:nvSpPr>
        <p:spPr>
          <a:xfrm>
            <a:off x="355194" y="8559854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1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1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59B6BEE1-10AF-82E0-4297-05E25E60C1BC}"/>
              </a:ext>
            </a:extLst>
          </p:cNvPr>
          <p:cNvSpPr txBox="1"/>
          <p:nvPr/>
        </p:nvSpPr>
        <p:spPr>
          <a:xfrm>
            <a:off x="355194" y="9030614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1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1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2D9DC0E8-C5D5-4FCC-B4BC-2FBC9A964E65}"/>
              </a:ext>
            </a:extLst>
          </p:cNvPr>
          <p:cNvGrpSpPr/>
          <p:nvPr/>
        </p:nvGrpSpPr>
        <p:grpSpPr>
          <a:xfrm>
            <a:off x="5978526" y="6260979"/>
            <a:ext cx="506942" cy="76157"/>
            <a:chOff x="5635236" y="5051105"/>
            <a:chExt cx="1061896" cy="159528"/>
          </a:xfrm>
          <a:solidFill>
            <a:schemeClr val="accent1"/>
          </a:solidFill>
        </p:grpSpPr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0BDDD09C-98BA-46C3-A5B7-1942913C5896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253B9998-69F1-28F1-ACF2-4B93A954ABFE}"/>
                </a:ext>
              </a:extLst>
            </p:cNvPr>
            <p:cNvCxnSpPr>
              <a:stCxn id="37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006D5126-8D51-76CE-1267-E152BADBF078}"/>
              </a:ext>
            </a:extLst>
          </p:cNvPr>
          <p:cNvGrpSpPr/>
          <p:nvPr/>
        </p:nvGrpSpPr>
        <p:grpSpPr>
          <a:xfrm>
            <a:off x="5978526" y="6731737"/>
            <a:ext cx="506942" cy="76157"/>
            <a:chOff x="5635236" y="5051105"/>
            <a:chExt cx="1061896" cy="159528"/>
          </a:xfrm>
          <a:solidFill>
            <a:schemeClr val="accent1"/>
          </a:solidFill>
        </p:grpSpPr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62A4A48E-F845-5BEE-273B-C57E87CAF6CB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8CAA3E42-26AE-6FA5-51E5-9FAEE5353B08}"/>
                </a:ext>
              </a:extLst>
            </p:cNvPr>
            <p:cNvCxnSpPr>
              <a:stCxn id="47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F58933D8-3C89-141F-F9A6-E1260790212F}"/>
              </a:ext>
            </a:extLst>
          </p:cNvPr>
          <p:cNvGrpSpPr/>
          <p:nvPr/>
        </p:nvGrpSpPr>
        <p:grpSpPr>
          <a:xfrm>
            <a:off x="5978526" y="7214337"/>
            <a:ext cx="506942" cy="76157"/>
            <a:chOff x="5635236" y="5051105"/>
            <a:chExt cx="1061896" cy="159528"/>
          </a:xfrm>
          <a:solidFill>
            <a:schemeClr val="accent1"/>
          </a:solidFill>
        </p:grpSpPr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F4E0FCD5-AE87-2C39-0E30-34899F2192E8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BB9C3AAF-F583-F4F8-EC38-D85158CA01E9}"/>
                </a:ext>
              </a:extLst>
            </p:cNvPr>
            <p:cNvCxnSpPr>
              <a:stCxn id="50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D84ECECF-D596-7978-602F-2BCB92FC7A90}"/>
              </a:ext>
            </a:extLst>
          </p:cNvPr>
          <p:cNvGrpSpPr/>
          <p:nvPr/>
        </p:nvGrpSpPr>
        <p:grpSpPr>
          <a:xfrm>
            <a:off x="5978526" y="7815739"/>
            <a:ext cx="506942" cy="76157"/>
            <a:chOff x="5635236" y="5051105"/>
            <a:chExt cx="1061896" cy="159528"/>
          </a:xfrm>
          <a:solidFill>
            <a:schemeClr val="accent1"/>
          </a:solidFill>
        </p:grpSpPr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9278EECB-0D9E-49DB-ECB0-7FA754C70678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6344EDA9-A693-6D38-30D9-96EDE8F60DD1}"/>
                </a:ext>
              </a:extLst>
            </p:cNvPr>
            <p:cNvCxnSpPr>
              <a:stCxn id="53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CD79EFD0-0804-75C9-1F9B-615F65E13912}"/>
              </a:ext>
            </a:extLst>
          </p:cNvPr>
          <p:cNvGrpSpPr/>
          <p:nvPr/>
        </p:nvGrpSpPr>
        <p:grpSpPr>
          <a:xfrm>
            <a:off x="5978526" y="8313364"/>
            <a:ext cx="506942" cy="76157"/>
            <a:chOff x="5635236" y="5051105"/>
            <a:chExt cx="1061896" cy="159528"/>
          </a:xfrm>
          <a:solidFill>
            <a:schemeClr val="accent1"/>
          </a:solidFill>
        </p:grpSpPr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31CB4F60-D035-5BA3-9CF8-EDF9EF768ED4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D44840D0-C392-B917-04F4-26D771F93D03}"/>
                </a:ext>
              </a:extLst>
            </p:cNvPr>
            <p:cNvCxnSpPr>
              <a:stCxn id="56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DF6471F9-DBDA-3EAB-C513-00BC1E8BB501}"/>
              </a:ext>
            </a:extLst>
          </p:cNvPr>
          <p:cNvGrpSpPr/>
          <p:nvPr/>
        </p:nvGrpSpPr>
        <p:grpSpPr>
          <a:xfrm>
            <a:off x="5978526" y="8778388"/>
            <a:ext cx="506942" cy="76157"/>
            <a:chOff x="5635236" y="5051105"/>
            <a:chExt cx="1061896" cy="159528"/>
          </a:xfrm>
          <a:solidFill>
            <a:schemeClr val="accent1"/>
          </a:solidFill>
        </p:grpSpPr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807AC027-0DE5-5EC2-4A4F-C319AA4871E6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C39122D8-A1C2-87E0-A163-9EF873FFD8B4}"/>
                </a:ext>
              </a:extLst>
            </p:cNvPr>
            <p:cNvCxnSpPr>
              <a:stCxn id="59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AA3A6EFB-E85C-3607-552F-61D1CF501A43}"/>
              </a:ext>
            </a:extLst>
          </p:cNvPr>
          <p:cNvGrpSpPr/>
          <p:nvPr/>
        </p:nvGrpSpPr>
        <p:grpSpPr>
          <a:xfrm>
            <a:off x="5978526" y="9249148"/>
            <a:ext cx="506942" cy="76157"/>
            <a:chOff x="5635236" y="5051105"/>
            <a:chExt cx="1061896" cy="159528"/>
          </a:xfrm>
          <a:solidFill>
            <a:schemeClr val="accent1"/>
          </a:solidFill>
        </p:grpSpPr>
        <p:sp>
          <p:nvSpPr>
            <p:cNvPr id="62" name="Ellipse 61">
              <a:extLst>
                <a:ext uri="{FF2B5EF4-FFF2-40B4-BE49-F238E27FC236}">
                  <a16:creationId xmlns:a16="http://schemas.microsoft.com/office/drawing/2014/main" id="{D0D6914D-18C2-329F-4E53-62FC386AE71E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E98E6956-1DDE-841B-4C9F-2A9B20D22CEB}"/>
                </a:ext>
              </a:extLst>
            </p:cNvPr>
            <p:cNvCxnSpPr>
              <a:stCxn id="62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52D3063-ED33-D409-67EB-A6F6E20FBD31}"/>
              </a:ext>
            </a:extLst>
          </p:cNvPr>
          <p:cNvGrpSpPr/>
          <p:nvPr/>
        </p:nvGrpSpPr>
        <p:grpSpPr>
          <a:xfrm>
            <a:off x="571902" y="170595"/>
            <a:ext cx="5367061" cy="844573"/>
            <a:chOff x="3380275" y="195995"/>
            <a:chExt cx="5367061" cy="844573"/>
          </a:xfrm>
        </p:grpSpPr>
        <p:pic>
          <p:nvPicPr>
            <p:cNvPr id="3" name="صورة 4">
              <a:extLst>
                <a:ext uri="{FF2B5EF4-FFF2-40B4-BE49-F238E27FC236}">
                  <a16:creationId xmlns:a16="http://schemas.microsoft.com/office/drawing/2014/main" id="{B6A347A4-AF92-10EB-EBD2-7D6506B65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3507" y="195995"/>
              <a:ext cx="1004434" cy="8327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TextBox 3">
              <a:extLst>
                <a:ext uri="{FF2B5EF4-FFF2-40B4-BE49-F238E27FC236}">
                  <a16:creationId xmlns:a16="http://schemas.microsoft.com/office/drawing/2014/main" id="{E72EFDA6-4197-3D67-BCB4-B1143362C63B}"/>
                </a:ext>
              </a:extLst>
            </p:cNvPr>
            <p:cNvSpPr txBox="1"/>
            <p:nvPr/>
          </p:nvSpPr>
          <p:spPr>
            <a:xfrm>
              <a:off x="6443175" y="274461"/>
              <a:ext cx="2304161" cy="766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accent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المملكة المغربية</a:t>
              </a:r>
              <a:endParaRPr lang="en-GB" sz="14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accent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وزارة التربية الوطنية</a:t>
              </a:r>
              <a:endParaRPr lang="en-GB" sz="14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accent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والتعليم الأولي والرياضة</a:t>
              </a:r>
              <a:endParaRPr lang="en-GB" sz="14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90F5C2C5-25CB-3506-4B9D-94845E105459}"/>
                </a:ext>
              </a:extLst>
            </p:cNvPr>
            <p:cNvSpPr txBox="1"/>
            <p:nvPr/>
          </p:nvSpPr>
          <p:spPr>
            <a:xfrm>
              <a:off x="3380275" y="315497"/>
              <a:ext cx="2670730" cy="684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f-ZA" sz="800" b="1" dirty="0">
                  <a:solidFill>
                    <a:schemeClr val="accent1"/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ⵜⴰⴳⵍⴷⵉⵜ ⵏ ⵍⵎⵖⵔⵉⴱ</a:t>
              </a:r>
              <a:endParaRPr lang="en-GB" sz="800" b="1" dirty="0">
                <a:solidFill>
                  <a:schemeClr val="accent1"/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f-ZA" sz="800" b="1" dirty="0">
                  <a:solidFill>
                    <a:schemeClr val="accent1"/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ⵜⴰⵎⴰⵡⴰⵙⵜ ⵏ ⵓⵙⴳⵎⵉ ⴰⵏⴰⵎⵓⵔ</a:t>
              </a:r>
              <a:endParaRPr lang="en-GB" sz="800" b="1" dirty="0">
                <a:solidFill>
                  <a:schemeClr val="accent1"/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  <a:p>
              <a:pPr algn="ctr"/>
              <a:r>
                <a:rPr lang="af-ZA" sz="800" b="1" dirty="0">
                  <a:solidFill>
                    <a:schemeClr val="accent1"/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ⴷ ⵓⵙⵙⵍⵎⴷ ⴰⵎⵣⵡⴰⵔⵓ ⴷ ⵜⵓⵏⵏⵓⵏⵜ</a:t>
              </a:r>
              <a:endParaRPr lang="en-GB" sz="800" b="1" dirty="0">
                <a:solidFill>
                  <a:schemeClr val="accent1"/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936E40A-CC87-F45A-C5C5-9A80A3E52F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28" t="-16775" r="-9028" b="-1281"/>
          <a:stretch/>
        </p:blipFill>
        <p:spPr>
          <a:xfrm>
            <a:off x="2531846" y="3178153"/>
            <a:ext cx="1794309" cy="1794309"/>
          </a:xfrm>
          <a:prstGeom prst="ellipse">
            <a:avLst/>
          </a:prstGeom>
          <a:gradFill>
            <a:gsLst>
              <a:gs pos="38000">
                <a:schemeClr val="bg2">
                  <a:lumMod val="90000"/>
                </a:schemeClr>
              </a:gs>
              <a:gs pos="100000">
                <a:schemeClr val="accent1"/>
              </a:gs>
            </a:gsLst>
            <a:path path="circle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92007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hidden="1">
            <a:extLst>
              <a:ext uri="{FF2B5EF4-FFF2-40B4-BE49-F238E27FC236}">
                <a16:creationId xmlns:a16="http://schemas.microsoft.com/office/drawing/2014/main" id="{89282032-678D-BE7F-7161-C10BDA0C52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76553" y="0"/>
            <a:ext cx="7552690" cy="1068895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D4C8FC7-FD72-4C26-87D5-98E8E3D551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6858000" cy="9906000"/>
          </a:xfrm>
          <a:prstGeom prst="rect">
            <a:avLst/>
          </a:prstGeom>
          <a:gradFill flip="none" rotWithShape="1">
            <a:gsLst>
              <a:gs pos="62000">
                <a:schemeClr val="bg2">
                  <a:lumMod val="90000"/>
                  <a:alpha val="0"/>
                </a:schemeClr>
              </a:gs>
              <a:gs pos="100000">
                <a:schemeClr val="accent1">
                  <a:lumMod val="40000"/>
                  <a:lumOff val="60000"/>
                  <a:alpha val="2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A59B8B2-1506-32DD-3B7E-83A2E532D04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710"/>
            <a:ext cx="6858000" cy="991970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8E47033E-E3C7-BE6E-5C66-E31F506F9692}"/>
              </a:ext>
            </a:extLst>
          </p:cNvPr>
          <p:cNvSpPr txBox="1"/>
          <p:nvPr/>
        </p:nvSpPr>
        <p:spPr>
          <a:xfrm>
            <a:off x="-160867" y="1935544"/>
            <a:ext cx="6857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dirty="0">
                <a:solidFill>
                  <a:schemeClr val="accent3"/>
                </a:solidFill>
                <a:latin typeface="29LT Bukra Bold Italic" panose="000B0903020204020204" pitchFamily="34" charset="-78"/>
                <a:ea typeface="Ruwudu" pitchFamily="2" charset="-78"/>
                <a:cs typeface="29LT Bukra Bold Italic" panose="000B0903020204020204" pitchFamily="34" charset="-78"/>
              </a:rPr>
              <a:t>المذكرة اليومية </a:t>
            </a:r>
            <a:endParaRPr lang="en-US" sz="6000" dirty="0">
              <a:solidFill>
                <a:schemeClr val="accent3"/>
              </a:solidFill>
              <a:latin typeface="29LT Bukra Bold Italic" panose="000B0903020204020204" pitchFamily="34" charset="-78"/>
              <a:ea typeface="Ruwudu" pitchFamily="2" charset="-78"/>
              <a:cs typeface="29LT Bukra Bold Italic" panose="000B0903020204020204" pitchFamily="34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1ED7D8-E6A7-D232-BFDA-C5AD8BC9238D}"/>
              </a:ext>
            </a:extLst>
          </p:cNvPr>
          <p:cNvSpPr/>
          <p:nvPr/>
        </p:nvSpPr>
        <p:spPr>
          <a:xfrm>
            <a:off x="165100" y="4034071"/>
            <a:ext cx="6438900" cy="92211"/>
          </a:xfrm>
          <a:prstGeom prst="rect">
            <a:avLst/>
          </a:prstGeom>
          <a:gradFill flip="none" rotWithShape="1">
            <a:gsLst>
              <a:gs pos="97000">
                <a:schemeClr val="accent1">
                  <a:lumMod val="5000"/>
                  <a:lumOff val="95000"/>
                  <a:alpha val="0"/>
                </a:schemeClr>
              </a:gs>
              <a:gs pos="21000">
                <a:schemeClr val="accent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E203CE89-06E8-F7E8-115D-B8E6460A3B82}"/>
              </a:ext>
            </a:extLst>
          </p:cNvPr>
          <p:cNvSpPr/>
          <p:nvPr/>
        </p:nvSpPr>
        <p:spPr>
          <a:xfrm>
            <a:off x="2531846" y="3180127"/>
            <a:ext cx="1794309" cy="1794309"/>
          </a:xfrm>
          <a:prstGeom prst="ellipse">
            <a:avLst/>
          </a:prstGeom>
          <a:gradFill>
            <a:gsLst>
              <a:gs pos="0">
                <a:schemeClr val="bg2">
                  <a:lumMod val="90000"/>
                </a:schemeClr>
              </a:gs>
              <a:gs pos="97000">
                <a:srgbClr val="633566"/>
              </a:gs>
            </a:gsLst>
            <a:path path="circle">
              <a:fillToRect l="50000" t="50000" r="50000" b="50000"/>
            </a:path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2F3975-81ED-156E-ACF3-94BE4081BDB6}"/>
              </a:ext>
            </a:extLst>
          </p:cNvPr>
          <p:cNvSpPr/>
          <p:nvPr/>
        </p:nvSpPr>
        <p:spPr>
          <a:xfrm>
            <a:off x="372533" y="5506318"/>
            <a:ext cx="6112935" cy="4120522"/>
          </a:xfrm>
          <a:prstGeom prst="roundRect">
            <a:avLst>
              <a:gd name="adj" fmla="val 8653"/>
            </a:avLst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7A51BB95-C592-2B8F-87FE-10AAFA1E6971}"/>
              </a:ext>
            </a:extLst>
          </p:cNvPr>
          <p:cNvSpPr/>
          <p:nvPr/>
        </p:nvSpPr>
        <p:spPr>
          <a:xfrm>
            <a:off x="1748366" y="5230017"/>
            <a:ext cx="3361267" cy="55260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>
                <a:latin typeface="29LT Bukra Bold" panose="000B0903020204020204" pitchFamily="34" charset="-78"/>
                <a:cs typeface="29LT Bukra Bold" panose="000B0903020204020204" pitchFamily="34" charset="-78"/>
              </a:rPr>
              <a:t>معلومات الأستاذ(ة)</a:t>
            </a:r>
            <a:endParaRPr lang="en-US" dirty="0">
              <a:latin typeface="29LT Bukra Bold" panose="000B0903020204020204" pitchFamily="34" charset="-78"/>
              <a:cs typeface="29LT Bukra Bold" panose="000B0903020204020204" pitchFamily="34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79FDF79-12DB-49D3-A834-97D32A9B629F}"/>
              </a:ext>
            </a:extLst>
          </p:cNvPr>
          <p:cNvSpPr txBox="1"/>
          <p:nvPr/>
        </p:nvSpPr>
        <p:spPr>
          <a:xfrm>
            <a:off x="2577696" y="6025513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الأكاديمية الجهوية :</a:t>
            </a:r>
            <a:endParaRPr lang="en-US" sz="2200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33FB416-1308-5380-E44C-91937ABCAB5E}"/>
              </a:ext>
            </a:extLst>
          </p:cNvPr>
          <p:cNvSpPr txBox="1"/>
          <p:nvPr/>
        </p:nvSpPr>
        <p:spPr>
          <a:xfrm>
            <a:off x="2577696" y="6496271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المديرية الإقليمية :</a:t>
            </a:r>
            <a:endParaRPr lang="en-US" sz="2200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A08B15D-FB9B-F4F8-3CCB-8B1D65E89612}"/>
              </a:ext>
            </a:extLst>
          </p:cNvPr>
          <p:cNvSpPr txBox="1"/>
          <p:nvPr/>
        </p:nvSpPr>
        <p:spPr>
          <a:xfrm>
            <a:off x="2577696" y="6967029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المؤسسة التعليمية :</a:t>
            </a:r>
            <a:endParaRPr lang="en-US" sz="2200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217E28B-8D31-778F-1913-378D45475EAA}"/>
              </a:ext>
            </a:extLst>
          </p:cNvPr>
          <p:cNvSpPr txBox="1"/>
          <p:nvPr/>
        </p:nvSpPr>
        <p:spPr>
          <a:xfrm>
            <a:off x="2577696" y="7601406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الأستاذ(ة):</a:t>
            </a:r>
            <a:endParaRPr lang="en-US" sz="2200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5A5E942-A8F9-DE8F-0165-59D0442CC605}"/>
              </a:ext>
            </a:extLst>
          </p:cNvPr>
          <p:cNvSpPr txBox="1"/>
          <p:nvPr/>
        </p:nvSpPr>
        <p:spPr>
          <a:xfrm>
            <a:off x="2577696" y="8072164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رقم التأجير :</a:t>
            </a:r>
            <a:endParaRPr lang="en-US" sz="2200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603EF9-1177-2222-6C1A-909BF4B49F03}"/>
              </a:ext>
            </a:extLst>
          </p:cNvPr>
          <p:cNvSpPr txBox="1"/>
          <p:nvPr/>
        </p:nvSpPr>
        <p:spPr>
          <a:xfrm>
            <a:off x="2577696" y="8542922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المستوى المسند :</a:t>
            </a:r>
            <a:endParaRPr lang="en-US" sz="2200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3D73664-C750-9DD9-AC6E-73FA6F00228F}"/>
              </a:ext>
            </a:extLst>
          </p:cNvPr>
          <p:cNvSpPr txBox="1"/>
          <p:nvPr/>
        </p:nvSpPr>
        <p:spPr>
          <a:xfrm>
            <a:off x="2577696" y="9013682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السنة الدراسية :</a:t>
            </a:r>
            <a:endParaRPr lang="en-US" sz="2200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9DAF16D-B563-02DB-2786-1292DE3E530A}"/>
              </a:ext>
            </a:extLst>
          </p:cNvPr>
          <p:cNvSpPr txBox="1"/>
          <p:nvPr/>
        </p:nvSpPr>
        <p:spPr>
          <a:xfrm>
            <a:off x="355194" y="6080544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885C6C2-0253-03DD-2F08-D3B7FB08406E}"/>
              </a:ext>
            </a:extLst>
          </p:cNvPr>
          <p:cNvSpPr txBox="1"/>
          <p:nvPr/>
        </p:nvSpPr>
        <p:spPr>
          <a:xfrm>
            <a:off x="355194" y="6551302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29762A9-977D-AB98-ECEE-BBB6232EBD69}"/>
              </a:ext>
            </a:extLst>
          </p:cNvPr>
          <p:cNvSpPr txBox="1"/>
          <p:nvPr/>
        </p:nvSpPr>
        <p:spPr>
          <a:xfrm>
            <a:off x="355194" y="7022060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4193370-E593-3EB6-4FD5-7DECC3A60CD7}"/>
              </a:ext>
            </a:extLst>
          </p:cNvPr>
          <p:cNvSpPr txBox="1"/>
          <p:nvPr/>
        </p:nvSpPr>
        <p:spPr>
          <a:xfrm>
            <a:off x="355194" y="7618338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1C2AB38-EF6E-88EE-F5D7-F1741DF79E01}"/>
              </a:ext>
            </a:extLst>
          </p:cNvPr>
          <p:cNvSpPr txBox="1"/>
          <p:nvPr/>
        </p:nvSpPr>
        <p:spPr>
          <a:xfrm>
            <a:off x="355194" y="8089096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8BD807A-5C0B-0524-A3A5-6FD5C2A464FF}"/>
              </a:ext>
            </a:extLst>
          </p:cNvPr>
          <p:cNvSpPr txBox="1"/>
          <p:nvPr/>
        </p:nvSpPr>
        <p:spPr>
          <a:xfrm>
            <a:off x="355194" y="8559854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59B6BEE1-10AF-82E0-4297-05E25E60C1BC}"/>
              </a:ext>
            </a:extLst>
          </p:cNvPr>
          <p:cNvSpPr txBox="1"/>
          <p:nvPr/>
        </p:nvSpPr>
        <p:spPr>
          <a:xfrm>
            <a:off x="355194" y="9030614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2D9DC0E8-C5D5-4FCC-B4BC-2FBC9A964E65}"/>
              </a:ext>
            </a:extLst>
          </p:cNvPr>
          <p:cNvGrpSpPr/>
          <p:nvPr/>
        </p:nvGrpSpPr>
        <p:grpSpPr>
          <a:xfrm>
            <a:off x="5978526" y="6260979"/>
            <a:ext cx="506942" cy="76157"/>
            <a:chOff x="5635236" y="5051105"/>
            <a:chExt cx="1061896" cy="159528"/>
          </a:xfrm>
          <a:solidFill>
            <a:schemeClr val="accent3"/>
          </a:solidFill>
        </p:grpSpPr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0BDDD09C-98BA-46C3-A5B7-1942913C5896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/>
                </a:solidFill>
              </a:endParaRPr>
            </a:p>
          </p:txBody>
        </p: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253B9998-69F1-28F1-ACF2-4B93A954ABFE}"/>
                </a:ext>
              </a:extLst>
            </p:cNvPr>
            <p:cNvCxnSpPr>
              <a:stCxn id="37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006D5126-8D51-76CE-1267-E152BADBF078}"/>
              </a:ext>
            </a:extLst>
          </p:cNvPr>
          <p:cNvGrpSpPr/>
          <p:nvPr/>
        </p:nvGrpSpPr>
        <p:grpSpPr>
          <a:xfrm>
            <a:off x="5978526" y="6731737"/>
            <a:ext cx="506942" cy="76157"/>
            <a:chOff x="5635236" y="5051105"/>
            <a:chExt cx="1061896" cy="159528"/>
          </a:xfrm>
          <a:solidFill>
            <a:schemeClr val="accent3"/>
          </a:solidFill>
        </p:grpSpPr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62A4A48E-F845-5BEE-273B-C57E87CAF6CB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/>
                </a:solidFill>
              </a:endParaRPr>
            </a:p>
          </p:txBody>
        </p: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8CAA3E42-26AE-6FA5-51E5-9FAEE5353B08}"/>
                </a:ext>
              </a:extLst>
            </p:cNvPr>
            <p:cNvCxnSpPr>
              <a:stCxn id="47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F58933D8-3C89-141F-F9A6-E1260790212F}"/>
              </a:ext>
            </a:extLst>
          </p:cNvPr>
          <p:cNvGrpSpPr/>
          <p:nvPr/>
        </p:nvGrpSpPr>
        <p:grpSpPr>
          <a:xfrm>
            <a:off x="5978526" y="7214337"/>
            <a:ext cx="506942" cy="76157"/>
            <a:chOff x="5635236" y="5051105"/>
            <a:chExt cx="1061896" cy="159528"/>
          </a:xfrm>
          <a:solidFill>
            <a:schemeClr val="accent3"/>
          </a:solidFill>
        </p:grpSpPr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F4E0FCD5-AE87-2C39-0E30-34899F2192E8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/>
                </a:solidFill>
              </a:endParaRPr>
            </a:p>
          </p:txBody>
        </p: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BB9C3AAF-F583-F4F8-EC38-D85158CA01E9}"/>
                </a:ext>
              </a:extLst>
            </p:cNvPr>
            <p:cNvCxnSpPr>
              <a:stCxn id="50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D84ECECF-D596-7978-602F-2BCB92FC7A90}"/>
              </a:ext>
            </a:extLst>
          </p:cNvPr>
          <p:cNvGrpSpPr/>
          <p:nvPr/>
        </p:nvGrpSpPr>
        <p:grpSpPr>
          <a:xfrm>
            <a:off x="5978526" y="7815739"/>
            <a:ext cx="506942" cy="76157"/>
            <a:chOff x="5635236" y="5051105"/>
            <a:chExt cx="1061896" cy="159528"/>
          </a:xfrm>
          <a:solidFill>
            <a:schemeClr val="accent3"/>
          </a:solidFill>
        </p:grpSpPr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9278EECB-0D9E-49DB-ECB0-7FA754C70678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/>
                </a:solidFill>
              </a:endParaRPr>
            </a:p>
          </p:txBody>
        </p: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6344EDA9-A693-6D38-30D9-96EDE8F60DD1}"/>
                </a:ext>
              </a:extLst>
            </p:cNvPr>
            <p:cNvCxnSpPr>
              <a:stCxn id="53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CD79EFD0-0804-75C9-1F9B-615F65E13912}"/>
              </a:ext>
            </a:extLst>
          </p:cNvPr>
          <p:cNvGrpSpPr/>
          <p:nvPr/>
        </p:nvGrpSpPr>
        <p:grpSpPr>
          <a:xfrm>
            <a:off x="5978526" y="8313364"/>
            <a:ext cx="506942" cy="76157"/>
            <a:chOff x="5635236" y="5051105"/>
            <a:chExt cx="1061896" cy="159528"/>
          </a:xfrm>
          <a:solidFill>
            <a:schemeClr val="accent3"/>
          </a:solidFill>
        </p:grpSpPr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31CB4F60-D035-5BA3-9CF8-EDF9EF768ED4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/>
                </a:solidFill>
              </a:endParaRPr>
            </a:p>
          </p:txBody>
        </p: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D44840D0-C392-B917-04F4-26D771F93D03}"/>
                </a:ext>
              </a:extLst>
            </p:cNvPr>
            <p:cNvCxnSpPr>
              <a:stCxn id="56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DF6471F9-DBDA-3EAB-C513-00BC1E8BB501}"/>
              </a:ext>
            </a:extLst>
          </p:cNvPr>
          <p:cNvGrpSpPr/>
          <p:nvPr/>
        </p:nvGrpSpPr>
        <p:grpSpPr>
          <a:xfrm>
            <a:off x="5978526" y="8778388"/>
            <a:ext cx="506942" cy="76157"/>
            <a:chOff x="5635236" y="5051105"/>
            <a:chExt cx="1061896" cy="159528"/>
          </a:xfrm>
          <a:solidFill>
            <a:schemeClr val="accent3"/>
          </a:solidFill>
        </p:grpSpPr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807AC027-0DE5-5EC2-4A4F-C319AA4871E6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/>
                </a:solidFill>
              </a:endParaRPr>
            </a:p>
          </p:txBody>
        </p: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C39122D8-A1C2-87E0-A163-9EF873FFD8B4}"/>
                </a:ext>
              </a:extLst>
            </p:cNvPr>
            <p:cNvCxnSpPr>
              <a:stCxn id="59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AA3A6EFB-E85C-3607-552F-61D1CF501A43}"/>
              </a:ext>
            </a:extLst>
          </p:cNvPr>
          <p:cNvGrpSpPr/>
          <p:nvPr/>
        </p:nvGrpSpPr>
        <p:grpSpPr>
          <a:xfrm>
            <a:off x="5978526" y="9249148"/>
            <a:ext cx="506942" cy="76157"/>
            <a:chOff x="5635236" y="5051105"/>
            <a:chExt cx="1061896" cy="159528"/>
          </a:xfrm>
          <a:solidFill>
            <a:schemeClr val="accent3"/>
          </a:solidFill>
        </p:grpSpPr>
        <p:sp>
          <p:nvSpPr>
            <p:cNvPr id="62" name="Ellipse 61">
              <a:extLst>
                <a:ext uri="{FF2B5EF4-FFF2-40B4-BE49-F238E27FC236}">
                  <a16:creationId xmlns:a16="http://schemas.microsoft.com/office/drawing/2014/main" id="{D0D6914D-18C2-329F-4E53-62FC386AE71E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/>
                </a:solidFill>
              </a:endParaRPr>
            </a:p>
          </p:txBody>
        </p: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E98E6956-1DDE-841B-4C9F-2A9B20D22CEB}"/>
                </a:ext>
              </a:extLst>
            </p:cNvPr>
            <p:cNvCxnSpPr>
              <a:stCxn id="62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52D3063-ED33-D409-67EB-A6F6E20FBD31}"/>
              </a:ext>
            </a:extLst>
          </p:cNvPr>
          <p:cNvGrpSpPr/>
          <p:nvPr/>
        </p:nvGrpSpPr>
        <p:grpSpPr>
          <a:xfrm>
            <a:off x="571902" y="170595"/>
            <a:ext cx="5367061" cy="844573"/>
            <a:chOff x="3380275" y="195995"/>
            <a:chExt cx="5367061" cy="844573"/>
          </a:xfrm>
        </p:grpSpPr>
        <p:pic>
          <p:nvPicPr>
            <p:cNvPr id="3" name="صورة 4">
              <a:extLst>
                <a:ext uri="{FF2B5EF4-FFF2-40B4-BE49-F238E27FC236}">
                  <a16:creationId xmlns:a16="http://schemas.microsoft.com/office/drawing/2014/main" id="{B6A347A4-AF92-10EB-EBD2-7D6506B65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3507" y="195995"/>
              <a:ext cx="1004434" cy="8327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TextBox 3">
              <a:extLst>
                <a:ext uri="{FF2B5EF4-FFF2-40B4-BE49-F238E27FC236}">
                  <a16:creationId xmlns:a16="http://schemas.microsoft.com/office/drawing/2014/main" id="{E72EFDA6-4197-3D67-BCB4-B1143362C63B}"/>
                </a:ext>
              </a:extLst>
            </p:cNvPr>
            <p:cNvSpPr txBox="1"/>
            <p:nvPr/>
          </p:nvSpPr>
          <p:spPr>
            <a:xfrm>
              <a:off x="6443175" y="274461"/>
              <a:ext cx="2304161" cy="766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accent3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المملكة المغربية</a:t>
              </a:r>
              <a:endParaRPr lang="en-GB" sz="1400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accent3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وزارة التربية الوطنية</a:t>
              </a:r>
              <a:endParaRPr lang="en-GB" sz="1400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accent3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والتعليم الأولي والرياضة</a:t>
              </a:r>
              <a:endParaRPr lang="en-GB" sz="1400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90F5C2C5-25CB-3506-4B9D-94845E105459}"/>
                </a:ext>
              </a:extLst>
            </p:cNvPr>
            <p:cNvSpPr txBox="1"/>
            <p:nvPr/>
          </p:nvSpPr>
          <p:spPr>
            <a:xfrm>
              <a:off x="3380275" y="315497"/>
              <a:ext cx="2670730" cy="684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f-ZA" sz="800" b="1" dirty="0">
                  <a:solidFill>
                    <a:schemeClr val="accent3"/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ⵜⴰⴳⵍⴷⵉⵜ ⵏ ⵍⵎⵖⵔⵉⴱ</a:t>
              </a:r>
              <a:endParaRPr lang="en-GB" sz="800" b="1" dirty="0">
                <a:solidFill>
                  <a:schemeClr val="accent3"/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f-ZA" sz="800" b="1" dirty="0">
                  <a:solidFill>
                    <a:schemeClr val="accent3"/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ⵜⴰⵎⴰⵡⴰⵙⵜ ⵏ ⵓⵙⴳⵎⵉ ⴰⵏⴰⵎⵓⵔ</a:t>
              </a:r>
              <a:endParaRPr lang="en-GB" sz="800" b="1" dirty="0">
                <a:solidFill>
                  <a:schemeClr val="accent3"/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  <a:p>
              <a:pPr algn="ctr"/>
              <a:r>
                <a:rPr lang="af-ZA" sz="800" b="1" dirty="0">
                  <a:solidFill>
                    <a:schemeClr val="accent3"/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ⴷ ⵓⵙⵙⵍⵎⴷ ⴰⵎⵣⵡⴰⵔⵓ ⴷ ⵜⵓⵏⵏⵓⵏⵜ</a:t>
              </a:r>
              <a:endParaRPr lang="en-GB" sz="800" b="1" dirty="0">
                <a:solidFill>
                  <a:schemeClr val="accent3"/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936E40A-CC87-F45A-C5C5-9A80A3E52F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28" t="-16775" r="-9028" b="-1281"/>
          <a:stretch/>
        </p:blipFill>
        <p:spPr>
          <a:xfrm>
            <a:off x="2531846" y="3178153"/>
            <a:ext cx="1794309" cy="1794309"/>
          </a:xfrm>
          <a:prstGeom prst="ellipse">
            <a:avLst/>
          </a:prstGeom>
          <a:gradFill>
            <a:gsLst>
              <a:gs pos="38000">
                <a:schemeClr val="bg2">
                  <a:lumMod val="90000"/>
                </a:schemeClr>
              </a:gs>
              <a:gs pos="100000">
                <a:schemeClr val="accent3"/>
              </a:gs>
            </a:gsLst>
            <a:path path="circle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32406001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168</Words>
  <Application>Microsoft Office PowerPoint</Application>
  <PresentationFormat>Format A4 (210 x 297 mm)</PresentationFormat>
  <Paragraphs>66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2" baseType="lpstr">
      <vt:lpstr>Arial</vt:lpstr>
      <vt:lpstr>Aptos</vt:lpstr>
      <vt:lpstr>Calibri</vt:lpstr>
      <vt:lpstr>Adobe SHIN</vt:lpstr>
      <vt:lpstr>29LT Bukra Bold Italic</vt:lpstr>
      <vt:lpstr>Aptos Display</vt:lpstr>
      <vt:lpstr>AL-AHDTV-Bold</vt:lpstr>
      <vt:lpstr>29LT Bukra Bold</vt:lpstr>
      <vt:lpstr>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ABDESSAMAD.BOUBRIK</dc:creator>
  <cp:lastModifiedBy>ABDESSAMAD.BOUBRIK</cp:lastModifiedBy>
  <cp:revision>3</cp:revision>
  <dcterms:created xsi:type="dcterms:W3CDTF">2026-08-20T20:16:58Z</dcterms:created>
  <dcterms:modified xsi:type="dcterms:W3CDTF">2026-08-21T14:35:49Z</dcterms:modified>
</cp:coreProperties>
</file>