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61" r:id="rId2"/>
    <p:sldId id="262" r:id="rId3"/>
    <p:sldId id="263" r:id="rId4"/>
  </p:sldIdLst>
  <p:sldSz cx="6858000" cy="9906000" type="A4"/>
  <p:notesSz cx="6858000" cy="9144000"/>
  <p:embeddedFontLst>
    <p:embeddedFont>
      <p:font typeface="AL-AHDTV-Bold" panose="00000800000000000000" pitchFamily="2" charset="-78"/>
      <p:bold r:id="rId5"/>
    </p:embeddedFont>
    <p:embeddedFont>
      <p:font typeface="Ara Hamah Zanki" panose="00000500000000000000" pitchFamily="2" charset="-78"/>
      <p:regular r:id="rId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4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1FD"/>
    <a:srgbClr val="F5DEFA"/>
    <a:srgbClr val="DDF7E0"/>
    <a:srgbClr val="CC9900"/>
    <a:srgbClr val="F0BD00"/>
    <a:srgbClr val="FEE9BE"/>
    <a:srgbClr val="633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2044" y="36"/>
      </p:cViewPr>
      <p:guideLst>
        <p:guide orient="horz" pos="3264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5" Type="http://schemas.openxmlformats.org/officeDocument/2006/relationships/font" Target="fonts/font1.fntdata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8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25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792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0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9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723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45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90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69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033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31C25F-BA51-4F02-9146-0384DD622C8F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D0F725-A976-4941-AD1A-4461BCA1081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76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14378" y="3774555"/>
            <a:ext cx="6858000" cy="2207099"/>
          </a:xfrm>
          <a:prstGeom prst="roundRect">
            <a:avLst/>
          </a:prstGeom>
          <a:solidFill>
            <a:schemeClr val="tx2">
              <a:lumMod val="10000"/>
              <a:lumOff val="90000"/>
              <a:alpha val="7098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chemeClr val="tx2">
              <a:lumMod val="10000"/>
              <a:lumOff val="90000"/>
              <a:alpha val="7098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846967A-1DD8-41A7-5C73-8167E146DAAC}"/>
              </a:ext>
            </a:extLst>
          </p:cNvPr>
          <p:cNvSpPr/>
          <p:nvPr/>
        </p:nvSpPr>
        <p:spPr>
          <a:xfrm>
            <a:off x="14378" y="0"/>
            <a:ext cx="6829244" cy="9906000"/>
          </a:xfrm>
          <a:custGeom>
            <a:avLst/>
            <a:gdLst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29244" h="9906000">
                <a:moveTo>
                  <a:pt x="0" y="9906000"/>
                </a:moveTo>
                <a:lnTo>
                  <a:pt x="0" y="0"/>
                </a:lnTo>
                <a:cubicBezTo>
                  <a:pt x="3888239" y="3890935"/>
                  <a:pt x="120313" y="7874861"/>
                  <a:pt x="6829244" y="9906000"/>
                </a:cubicBezTo>
                <a:lnTo>
                  <a:pt x="0" y="990600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558800" dist="165100" sx="103000" sy="103000" algn="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1890267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tx2"/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tx2"/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92074" y="419147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92074" y="466223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92074" y="513298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69572" y="424650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69572" y="471726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69572" y="518801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tx2"/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92904" y="4426938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92904" y="48976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92904" y="53802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2"/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tx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tx2"/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tx2"/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tx2"/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1622581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342490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62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14378" y="3774555"/>
            <a:ext cx="6858000" cy="2207099"/>
          </a:xfrm>
          <a:prstGeom prst="roundRect">
            <a:avLst/>
          </a:prstGeom>
          <a:solidFill>
            <a:srgbClr val="FBF1FD">
              <a:alpha val="70980"/>
            </a:srgb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rgbClr val="FBF1FD">
              <a:alpha val="70980"/>
            </a:srgb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846967A-1DD8-41A7-5C73-8167E146DAAC}"/>
              </a:ext>
            </a:extLst>
          </p:cNvPr>
          <p:cNvSpPr/>
          <p:nvPr/>
        </p:nvSpPr>
        <p:spPr>
          <a:xfrm>
            <a:off x="14378" y="0"/>
            <a:ext cx="6829244" cy="9906000"/>
          </a:xfrm>
          <a:custGeom>
            <a:avLst/>
            <a:gdLst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29244" h="9906000">
                <a:moveTo>
                  <a:pt x="0" y="9906000"/>
                </a:moveTo>
                <a:lnTo>
                  <a:pt x="0" y="0"/>
                </a:lnTo>
                <a:cubicBezTo>
                  <a:pt x="3888239" y="3890935"/>
                  <a:pt x="120313" y="7874861"/>
                  <a:pt x="6829244" y="9906000"/>
                </a:cubicBezTo>
                <a:lnTo>
                  <a:pt x="0" y="9906000"/>
                </a:lnTo>
                <a:close/>
              </a:path>
            </a:pathLst>
          </a:custGeom>
          <a:solidFill>
            <a:srgbClr val="F5DEFA"/>
          </a:solidFill>
          <a:ln>
            <a:noFill/>
          </a:ln>
          <a:effectLst>
            <a:outerShdw blurRad="558800" dist="165100" sx="103000" sy="103000" algn="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1890267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accent5">
                    <a:lumMod val="50000"/>
                  </a:schemeClr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accent5">
                  <a:lumMod val="50000"/>
                </a:schemeClr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92074" y="419147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92074" y="466223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92074" y="513298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69572" y="424650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69572" y="471726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69572" y="518801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92904" y="4426938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92904" y="48976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92904" y="53802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>
                    <a:lumMod val="50000"/>
                  </a:schemeClr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5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5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5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5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1622581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342490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5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32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hidden="1">
            <a:extLst>
              <a:ext uri="{FF2B5EF4-FFF2-40B4-BE49-F238E27FC236}">
                <a16:creationId xmlns:a16="http://schemas.microsoft.com/office/drawing/2014/main" id="{89282032-678D-BE7F-7161-C10BDA0C52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6553" y="0"/>
            <a:ext cx="7552690" cy="1068895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9D4C8FC7-FD72-4C26-87D5-98E8E3D55198}"/>
              </a:ext>
            </a:extLst>
          </p:cNvPr>
          <p:cNvSpPr>
            <a:spLocks/>
          </p:cNvSpPr>
          <p:nvPr/>
        </p:nvSpPr>
        <p:spPr>
          <a:xfrm>
            <a:off x="0" y="0"/>
            <a:ext cx="6858000" cy="9906000"/>
          </a:xfrm>
          <a:prstGeom prst="rect">
            <a:avLst/>
          </a:prstGeom>
          <a:gradFill flip="none" rotWithShape="1">
            <a:gsLst>
              <a:gs pos="62000">
                <a:schemeClr val="bg2">
                  <a:lumMod val="90000"/>
                  <a:alpha val="0"/>
                </a:schemeClr>
              </a:gs>
              <a:gs pos="100000">
                <a:schemeClr val="accent1">
                  <a:lumMod val="40000"/>
                  <a:lumOff val="6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73FB6161-2833-4DF6-6A7A-10C56D132829}"/>
              </a:ext>
            </a:extLst>
          </p:cNvPr>
          <p:cNvSpPr/>
          <p:nvPr/>
        </p:nvSpPr>
        <p:spPr>
          <a:xfrm>
            <a:off x="0" y="158727"/>
            <a:ext cx="3687706" cy="9747273"/>
          </a:xfrm>
          <a:custGeom>
            <a:avLst/>
            <a:gdLst>
              <a:gd name="connsiteX0" fmla="*/ 0 w 3719594"/>
              <a:gd name="connsiteY0" fmla="*/ 0 h 5588622"/>
              <a:gd name="connsiteX1" fmla="*/ 3719594 w 3719594"/>
              <a:gd name="connsiteY1" fmla="*/ 0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70862 w 3719594"/>
              <a:gd name="connsiteY1" fmla="*/ 3781586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239866 w 3719594"/>
              <a:gd name="connsiteY1" fmla="*/ 375058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  <a:gd name="connsiteX0" fmla="*/ 0 w 3719594"/>
              <a:gd name="connsiteY0" fmla="*/ 0 h 5588622"/>
              <a:gd name="connsiteX1" fmla="*/ 1162375 w 3719594"/>
              <a:gd name="connsiteY1" fmla="*/ 3843579 h 5588622"/>
              <a:gd name="connsiteX2" fmla="*/ 3719594 w 3719594"/>
              <a:gd name="connsiteY2" fmla="*/ 5588622 h 5588622"/>
              <a:gd name="connsiteX3" fmla="*/ 0 w 3719594"/>
              <a:gd name="connsiteY3" fmla="*/ 5588622 h 5588622"/>
              <a:gd name="connsiteX4" fmla="*/ 0 w 3719594"/>
              <a:gd name="connsiteY4" fmla="*/ 0 h 5588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9594" h="5588622">
                <a:moveTo>
                  <a:pt x="0" y="0"/>
                </a:moveTo>
                <a:cubicBezTo>
                  <a:pt x="315133" y="2019946"/>
                  <a:pt x="81186" y="2333547"/>
                  <a:pt x="1162375" y="3843579"/>
                </a:cubicBezTo>
                <a:cubicBezTo>
                  <a:pt x="1635992" y="4505051"/>
                  <a:pt x="2453899" y="5032772"/>
                  <a:pt x="3719594" y="5588622"/>
                </a:cubicBezTo>
                <a:lnTo>
                  <a:pt x="0" y="5588622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22300" dir="5220000" sx="99000" sy="99000" algn="ctr" rotWithShape="0">
              <a:srgbClr val="000000">
                <a:alpha val="64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5B27EC6-364C-79FA-6CED-C63AB7C6E92C}"/>
              </a:ext>
            </a:extLst>
          </p:cNvPr>
          <p:cNvSpPr/>
          <p:nvPr/>
        </p:nvSpPr>
        <p:spPr>
          <a:xfrm>
            <a:off x="14378" y="3774555"/>
            <a:ext cx="6858000" cy="2207099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700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FA68CC5-83CC-C3C0-0033-66E50D06E22B}"/>
              </a:ext>
            </a:extLst>
          </p:cNvPr>
          <p:cNvSpPr/>
          <p:nvPr/>
        </p:nvSpPr>
        <p:spPr>
          <a:xfrm>
            <a:off x="0" y="6298432"/>
            <a:ext cx="6858000" cy="2207099"/>
          </a:xfrm>
          <a:prstGeom prst="roundRect">
            <a:avLst/>
          </a:prstGeom>
          <a:solidFill>
            <a:schemeClr val="accent3">
              <a:lumMod val="20000"/>
              <a:lumOff val="80000"/>
              <a:alpha val="17000"/>
            </a:schemeClr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4846967A-1DD8-41A7-5C73-8167E146DAAC}"/>
              </a:ext>
            </a:extLst>
          </p:cNvPr>
          <p:cNvSpPr/>
          <p:nvPr/>
        </p:nvSpPr>
        <p:spPr>
          <a:xfrm>
            <a:off x="14378" y="0"/>
            <a:ext cx="6829244" cy="9906000"/>
          </a:xfrm>
          <a:custGeom>
            <a:avLst/>
            <a:gdLst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  <a:gd name="connsiteX0" fmla="*/ 0 w 6829244"/>
              <a:gd name="connsiteY0" fmla="*/ 9906000 h 9906000"/>
              <a:gd name="connsiteX1" fmla="*/ 0 w 6829244"/>
              <a:gd name="connsiteY1" fmla="*/ 0 h 9906000"/>
              <a:gd name="connsiteX2" fmla="*/ 6829244 w 6829244"/>
              <a:gd name="connsiteY2" fmla="*/ 9906000 h 9906000"/>
              <a:gd name="connsiteX3" fmla="*/ 0 w 6829244"/>
              <a:gd name="connsiteY3" fmla="*/ 9906000 h 99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29244" h="9906000">
                <a:moveTo>
                  <a:pt x="0" y="9906000"/>
                </a:moveTo>
                <a:lnTo>
                  <a:pt x="0" y="0"/>
                </a:lnTo>
                <a:cubicBezTo>
                  <a:pt x="3888239" y="3890935"/>
                  <a:pt x="120313" y="7874861"/>
                  <a:pt x="6829244" y="9906000"/>
                </a:cubicBezTo>
                <a:lnTo>
                  <a:pt x="0" y="990600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58800" dist="165100" sx="103000" sy="103000" algn="l" rotWithShape="0">
              <a:prstClr val="black">
                <a:alpha val="4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47033E-E3C7-BE6E-5C66-E31F506F9692}"/>
              </a:ext>
            </a:extLst>
          </p:cNvPr>
          <p:cNvSpPr txBox="1"/>
          <p:nvPr/>
        </p:nvSpPr>
        <p:spPr>
          <a:xfrm>
            <a:off x="1" y="1890267"/>
            <a:ext cx="68579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accent3">
                    <a:lumMod val="50000"/>
                  </a:schemeClr>
                </a:solidFill>
                <a:latin typeface="Ara Hamah Zanki" panose="00000500000000000000" pitchFamily="2" charset="-78"/>
                <a:ea typeface="Ruwudu" pitchFamily="2" charset="-78"/>
                <a:cs typeface="Ara Hamah Zanki" panose="00000500000000000000" pitchFamily="2" charset="-78"/>
              </a:rPr>
              <a:t>المذكرة اليومية </a:t>
            </a:r>
            <a:endParaRPr lang="en-US" sz="8800" dirty="0">
              <a:solidFill>
                <a:schemeClr val="accent3">
                  <a:lumMod val="50000"/>
                </a:schemeClr>
              </a:solidFill>
              <a:latin typeface="Ara Hamah Zanki" panose="00000500000000000000" pitchFamily="2" charset="-78"/>
              <a:ea typeface="Ruwudu" pitchFamily="2" charset="-78"/>
              <a:cs typeface="Ara Hamah Zanki" panose="000005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79FDF79-12DB-49D3-A834-97D32A9B629F}"/>
              </a:ext>
            </a:extLst>
          </p:cNvPr>
          <p:cNvSpPr txBox="1"/>
          <p:nvPr/>
        </p:nvSpPr>
        <p:spPr>
          <a:xfrm>
            <a:off x="2592074" y="419147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الأكاديمية الجهوية 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33FB416-1308-5380-E44C-91937ABCAB5E}"/>
              </a:ext>
            </a:extLst>
          </p:cNvPr>
          <p:cNvSpPr txBox="1"/>
          <p:nvPr/>
        </p:nvSpPr>
        <p:spPr>
          <a:xfrm>
            <a:off x="2592074" y="4662230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المديرية الإقليمية 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A08B15D-FB9B-F4F8-3CCB-8B1D65E89612}"/>
              </a:ext>
            </a:extLst>
          </p:cNvPr>
          <p:cNvSpPr txBox="1"/>
          <p:nvPr/>
        </p:nvSpPr>
        <p:spPr>
          <a:xfrm>
            <a:off x="2592074" y="513298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المؤسسة التعليمية 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4217E28B-8D31-778F-1913-378D45475EAA}"/>
              </a:ext>
            </a:extLst>
          </p:cNvPr>
          <p:cNvSpPr txBox="1"/>
          <p:nvPr/>
        </p:nvSpPr>
        <p:spPr>
          <a:xfrm>
            <a:off x="2577696" y="6649532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الأستاذ(ة):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5A5E942-A8F9-DE8F-0165-59D0442CC605}"/>
              </a:ext>
            </a:extLst>
          </p:cNvPr>
          <p:cNvSpPr txBox="1"/>
          <p:nvPr/>
        </p:nvSpPr>
        <p:spPr>
          <a:xfrm>
            <a:off x="2577696" y="7120290"/>
            <a:ext cx="3361267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رقم التأجير 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603EF9-1177-2222-6C1A-909BF4B49F03}"/>
              </a:ext>
            </a:extLst>
          </p:cNvPr>
          <p:cNvSpPr txBox="1"/>
          <p:nvPr/>
        </p:nvSpPr>
        <p:spPr>
          <a:xfrm>
            <a:off x="2577696" y="7591048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المستوى المسند :</a:t>
            </a:r>
            <a:endParaRPr lang="en-US" sz="2200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9DAF16D-B563-02DB-2786-1292DE3E530A}"/>
              </a:ext>
            </a:extLst>
          </p:cNvPr>
          <p:cNvSpPr txBox="1"/>
          <p:nvPr/>
        </p:nvSpPr>
        <p:spPr>
          <a:xfrm>
            <a:off x="369572" y="4246503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7885C6C2-0253-03DD-2F08-D3B7FB08406E}"/>
              </a:ext>
            </a:extLst>
          </p:cNvPr>
          <p:cNvSpPr txBox="1"/>
          <p:nvPr/>
        </p:nvSpPr>
        <p:spPr>
          <a:xfrm>
            <a:off x="369572" y="4717261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29762A9-977D-AB98-ECEE-BBB6232EBD69}"/>
              </a:ext>
            </a:extLst>
          </p:cNvPr>
          <p:cNvSpPr txBox="1"/>
          <p:nvPr/>
        </p:nvSpPr>
        <p:spPr>
          <a:xfrm>
            <a:off x="369572" y="5188019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34193370-E593-3EB6-4FD5-7DECC3A60CD7}"/>
              </a:ext>
            </a:extLst>
          </p:cNvPr>
          <p:cNvSpPr txBox="1"/>
          <p:nvPr/>
        </p:nvSpPr>
        <p:spPr>
          <a:xfrm>
            <a:off x="355194" y="6666464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1C2AB38-EF6E-88EE-F5D7-F1741DF79E01}"/>
              </a:ext>
            </a:extLst>
          </p:cNvPr>
          <p:cNvSpPr txBox="1"/>
          <p:nvPr/>
        </p:nvSpPr>
        <p:spPr>
          <a:xfrm>
            <a:off x="355194" y="7137222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8BD807A-5C0B-0524-A3A5-6FD5C2A464FF}"/>
              </a:ext>
            </a:extLst>
          </p:cNvPr>
          <p:cNvSpPr txBox="1"/>
          <p:nvPr/>
        </p:nvSpPr>
        <p:spPr>
          <a:xfrm>
            <a:off x="355194" y="7607980"/>
            <a:ext cx="3361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........................................................</a:t>
            </a:r>
            <a:endParaRPr lang="en-US" dirty="0">
              <a:solidFill>
                <a:schemeClr val="accent3">
                  <a:lumMod val="50000"/>
                </a:schemeClr>
              </a:solidFill>
              <a:latin typeface="AL-AHDTV-Bold" panose="00000800000000000000" pitchFamily="2" charset="-78"/>
              <a:cs typeface="arabswell_1" panose="00000500000000000000" pitchFamily="2" charset="-78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2D9DC0E8-C5D5-4FCC-B4BC-2FBC9A964E65}"/>
              </a:ext>
            </a:extLst>
          </p:cNvPr>
          <p:cNvGrpSpPr/>
          <p:nvPr/>
        </p:nvGrpSpPr>
        <p:grpSpPr>
          <a:xfrm>
            <a:off x="5992904" y="4426938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0BDDD09C-98BA-46C3-A5B7-1942913C589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253B9998-69F1-28F1-ACF2-4B93A954ABFE}"/>
                </a:ext>
              </a:extLst>
            </p:cNvPr>
            <p:cNvCxnSpPr>
              <a:stCxn id="3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06D5126-8D51-76CE-1267-E152BADBF078}"/>
              </a:ext>
            </a:extLst>
          </p:cNvPr>
          <p:cNvGrpSpPr/>
          <p:nvPr/>
        </p:nvGrpSpPr>
        <p:grpSpPr>
          <a:xfrm>
            <a:off x="5992904" y="48976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47" name="Ellipse 46">
              <a:extLst>
                <a:ext uri="{FF2B5EF4-FFF2-40B4-BE49-F238E27FC236}">
                  <a16:creationId xmlns:a16="http://schemas.microsoft.com/office/drawing/2014/main" id="{62A4A48E-F845-5BEE-273B-C57E87CAF6CB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48" name="Connecteur droit 47">
              <a:extLst>
                <a:ext uri="{FF2B5EF4-FFF2-40B4-BE49-F238E27FC236}">
                  <a16:creationId xmlns:a16="http://schemas.microsoft.com/office/drawing/2014/main" id="{8CAA3E42-26AE-6FA5-51E5-9FAEE5353B08}"/>
                </a:ext>
              </a:extLst>
            </p:cNvPr>
            <p:cNvCxnSpPr>
              <a:stCxn id="47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F58933D8-3C89-141F-F9A6-E1260790212F}"/>
              </a:ext>
            </a:extLst>
          </p:cNvPr>
          <p:cNvGrpSpPr/>
          <p:nvPr/>
        </p:nvGrpSpPr>
        <p:grpSpPr>
          <a:xfrm>
            <a:off x="5992904" y="5380296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0" name="Ellipse 49">
              <a:extLst>
                <a:ext uri="{FF2B5EF4-FFF2-40B4-BE49-F238E27FC236}">
                  <a16:creationId xmlns:a16="http://schemas.microsoft.com/office/drawing/2014/main" id="{F4E0FCD5-AE87-2C39-0E30-34899F2192E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51" name="Connecteur droit 50">
              <a:extLst>
                <a:ext uri="{FF2B5EF4-FFF2-40B4-BE49-F238E27FC236}">
                  <a16:creationId xmlns:a16="http://schemas.microsoft.com/office/drawing/2014/main" id="{BB9C3AAF-F583-F4F8-EC38-D85158CA01E9}"/>
                </a:ext>
              </a:extLst>
            </p:cNvPr>
            <p:cNvCxnSpPr>
              <a:stCxn id="50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D84ECECF-D596-7978-602F-2BCB92FC7A90}"/>
              </a:ext>
            </a:extLst>
          </p:cNvPr>
          <p:cNvGrpSpPr/>
          <p:nvPr/>
        </p:nvGrpSpPr>
        <p:grpSpPr>
          <a:xfrm>
            <a:off x="5978526" y="6863865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3" name="Ellipse 52">
              <a:extLst>
                <a:ext uri="{FF2B5EF4-FFF2-40B4-BE49-F238E27FC236}">
                  <a16:creationId xmlns:a16="http://schemas.microsoft.com/office/drawing/2014/main" id="{9278EECB-0D9E-49DB-ECB0-7FA754C70678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54" name="Connecteur droit 53">
              <a:extLst>
                <a:ext uri="{FF2B5EF4-FFF2-40B4-BE49-F238E27FC236}">
                  <a16:creationId xmlns:a16="http://schemas.microsoft.com/office/drawing/2014/main" id="{6344EDA9-A693-6D38-30D9-96EDE8F60DD1}"/>
                </a:ext>
              </a:extLst>
            </p:cNvPr>
            <p:cNvCxnSpPr>
              <a:stCxn id="53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CD79EFD0-0804-75C9-1F9B-615F65E13912}"/>
              </a:ext>
            </a:extLst>
          </p:cNvPr>
          <p:cNvGrpSpPr/>
          <p:nvPr/>
        </p:nvGrpSpPr>
        <p:grpSpPr>
          <a:xfrm>
            <a:off x="5978526" y="7361490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6" name="Ellipse 55">
              <a:extLst>
                <a:ext uri="{FF2B5EF4-FFF2-40B4-BE49-F238E27FC236}">
                  <a16:creationId xmlns:a16="http://schemas.microsoft.com/office/drawing/2014/main" id="{31CB4F60-D035-5BA3-9CF8-EDF9EF768ED4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57" name="Connecteur droit 56">
              <a:extLst>
                <a:ext uri="{FF2B5EF4-FFF2-40B4-BE49-F238E27FC236}">
                  <a16:creationId xmlns:a16="http://schemas.microsoft.com/office/drawing/2014/main" id="{D44840D0-C392-B917-04F4-26D771F93D03}"/>
                </a:ext>
              </a:extLst>
            </p:cNvPr>
            <p:cNvCxnSpPr>
              <a:stCxn id="56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DF6471F9-DBDA-3EAB-C513-00BC1E8BB501}"/>
              </a:ext>
            </a:extLst>
          </p:cNvPr>
          <p:cNvGrpSpPr/>
          <p:nvPr/>
        </p:nvGrpSpPr>
        <p:grpSpPr>
          <a:xfrm>
            <a:off x="5978526" y="7826514"/>
            <a:ext cx="506942" cy="76157"/>
            <a:chOff x="5635236" y="5051105"/>
            <a:chExt cx="1061896" cy="159528"/>
          </a:xfrm>
          <a:solidFill>
            <a:schemeClr val="tx2"/>
          </a:solidFill>
        </p:grpSpPr>
        <p:sp>
          <p:nvSpPr>
            <p:cNvPr id="59" name="Ellipse 58">
              <a:extLst>
                <a:ext uri="{FF2B5EF4-FFF2-40B4-BE49-F238E27FC236}">
                  <a16:creationId xmlns:a16="http://schemas.microsoft.com/office/drawing/2014/main" id="{807AC027-0DE5-5EC2-4A4F-C319AA4871E6}"/>
                </a:ext>
              </a:extLst>
            </p:cNvPr>
            <p:cNvSpPr/>
            <p:nvPr/>
          </p:nvSpPr>
          <p:spPr>
            <a:xfrm>
              <a:off x="5635236" y="5051105"/>
              <a:ext cx="159528" cy="159528"/>
            </a:xfrm>
            <a:prstGeom prst="ellips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C39122D8-A1C2-87E0-A163-9EF873FFD8B4}"/>
                </a:ext>
              </a:extLst>
            </p:cNvPr>
            <p:cNvCxnSpPr>
              <a:stCxn id="59" idx="6"/>
            </p:cNvCxnSpPr>
            <p:nvPr/>
          </p:nvCxnSpPr>
          <p:spPr>
            <a:xfrm flipV="1">
              <a:off x="5794764" y="5130800"/>
              <a:ext cx="902368" cy="69"/>
            </a:xfrm>
            <a:prstGeom prst="line">
              <a:avLst/>
            </a:prstGeom>
            <a:grp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D3063-ED33-D409-67EB-A6F6E20FBD31}"/>
              </a:ext>
            </a:extLst>
          </p:cNvPr>
          <p:cNvGrpSpPr/>
          <p:nvPr/>
        </p:nvGrpSpPr>
        <p:grpSpPr>
          <a:xfrm>
            <a:off x="571902" y="170595"/>
            <a:ext cx="5367061" cy="844573"/>
            <a:chOff x="3380275" y="195995"/>
            <a:chExt cx="5367061" cy="844573"/>
          </a:xfrm>
        </p:grpSpPr>
        <p:pic>
          <p:nvPicPr>
            <p:cNvPr id="3" name="صورة 4">
              <a:extLst>
                <a:ext uri="{FF2B5EF4-FFF2-40B4-BE49-F238E27FC236}">
                  <a16:creationId xmlns:a16="http://schemas.microsoft.com/office/drawing/2014/main" id="{B6A347A4-AF92-10EB-EBD2-7D6506B65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3507" y="195995"/>
              <a:ext cx="1004434" cy="832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E72EFDA6-4197-3D67-BCB4-B1143362C63B}"/>
                </a:ext>
              </a:extLst>
            </p:cNvPr>
            <p:cNvSpPr txBox="1"/>
            <p:nvPr/>
          </p:nvSpPr>
          <p:spPr>
            <a:xfrm>
              <a:off x="6443175" y="274461"/>
              <a:ext cx="2304161" cy="766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المملكة المغربية</a:t>
              </a:r>
              <a:endParaRPr lang="en-GB" sz="1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وزارة التربية الوطنية</a:t>
              </a:r>
              <a:endParaRPr lang="en-GB" sz="1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algn="ctr" rtl="1">
                <a:lnSpc>
                  <a:spcPct val="70000"/>
                </a:lnSpc>
                <a:spcAft>
                  <a:spcPts val="800"/>
                </a:spcAft>
              </a:pPr>
              <a:r>
                <a:rPr lang="ar-SA" sz="1400" dirty="0">
                  <a:solidFill>
                    <a:schemeClr val="accent3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abswell_1" panose="00000500000000000000" pitchFamily="2" charset="-78"/>
                </a:rPr>
                <a:t>والتعليم الأولي والرياضة</a:t>
              </a:r>
              <a:endParaRPr lang="en-GB" sz="1400" dirty="0">
                <a:solidFill>
                  <a:schemeClr val="accent3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90F5C2C5-25CB-3506-4B9D-94845E105459}"/>
                </a:ext>
              </a:extLst>
            </p:cNvPr>
            <p:cNvSpPr txBox="1"/>
            <p:nvPr/>
          </p:nvSpPr>
          <p:spPr>
            <a:xfrm>
              <a:off x="3380275" y="315497"/>
              <a:ext cx="2670730" cy="684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ⵜⴰⴳⵍⴷⵉⵜ ⵏ ⵍⵎⵖⵔⵉⴱ</a:t>
              </a:r>
              <a:endParaRPr lang="en-GB" sz="800" b="1" dirty="0">
                <a:solidFill>
                  <a:schemeClr val="accent3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af-ZA" sz="800" b="1" dirty="0">
                  <a:solidFill>
                    <a:schemeClr val="accent3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ⵜⴰⵎⴰⵡⴰⵙⵜ ⵏ ⵓⵙⴳⵎⵉ ⴰⵏⴰⵎⵓⵔ</a:t>
              </a:r>
              <a:endParaRPr lang="en-GB" sz="800" b="1" dirty="0">
                <a:solidFill>
                  <a:schemeClr val="accent3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  <a:p>
              <a:pPr algn="ctr"/>
              <a:r>
                <a:rPr lang="af-ZA" sz="800" b="1" dirty="0">
                  <a:solidFill>
                    <a:schemeClr val="accent3">
                      <a:lumMod val="50000"/>
                    </a:schemeClr>
                  </a:solidFill>
                  <a:effectLst/>
                  <a:latin typeface="Adobe SHIN" panose="01000500000000020002" pitchFamily="2" charset="-78"/>
                  <a:ea typeface="Batang" panose="02030600000101010101" pitchFamily="18" charset="-127"/>
                  <a:cs typeface="Adobe SHIN" panose="01000500000000020002" pitchFamily="2" charset="-78"/>
                </a:rPr>
                <a:t>ⴷ ⵓⵙⵙⵍⵎⴷ ⴰⵎⵣⵡⴰⵔⵓ ⴷ ⵜⵓⵏⵏⵓⵏⵜ</a:t>
              </a:r>
              <a:endParaRPr lang="en-GB" sz="800" b="1" dirty="0">
                <a:solidFill>
                  <a:schemeClr val="accent3">
                    <a:lumMod val="50000"/>
                  </a:schemeClr>
                </a:solidFill>
                <a:effectLst/>
                <a:latin typeface="Adobe SHIN" panose="01000500000000020002" pitchFamily="2" charset="-78"/>
                <a:ea typeface="Calibri" panose="020F0502020204030204" pitchFamily="34" charset="0"/>
                <a:cs typeface="Adobe SHIN" panose="01000500000000020002" pitchFamily="2" charset="-78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F5A0BACE-73A7-3135-1936-44F3B6C85DF9}"/>
              </a:ext>
            </a:extLst>
          </p:cNvPr>
          <p:cNvSpPr txBox="1"/>
          <p:nvPr/>
        </p:nvSpPr>
        <p:spPr>
          <a:xfrm>
            <a:off x="1726717" y="9178513"/>
            <a:ext cx="336126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accent3">
                    <a:lumMod val="50000"/>
                  </a:schemeClr>
                </a:solidFill>
                <a:latin typeface="AL-AHDTV-Bold" panose="00000800000000000000" pitchFamily="2" charset="-78"/>
                <a:cs typeface="arabswell_1" panose="00000500000000000000" pitchFamily="2" charset="-78"/>
              </a:rPr>
              <a:t>2026 / 2027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114B2D-6EF6-8291-81CF-DFDFB7A5B7C4}"/>
              </a:ext>
            </a:extLst>
          </p:cNvPr>
          <p:cNvSpPr/>
          <p:nvPr/>
        </p:nvSpPr>
        <p:spPr>
          <a:xfrm>
            <a:off x="0" y="1622581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3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31B695-A51F-7925-B8C0-4CDF1F9F3CDD}"/>
              </a:ext>
            </a:extLst>
          </p:cNvPr>
          <p:cNvSpPr/>
          <p:nvPr/>
        </p:nvSpPr>
        <p:spPr>
          <a:xfrm rot="10800000">
            <a:off x="14378" y="3424907"/>
            <a:ext cx="6858000" cy="114137"/>
          </a:xfrm>
          <a:prstGeom prst="rect">
            <a:avLst/>
          </a:prstGeom>
          <a:gradFill flip="none" rotWithShape="1">
            <a:gsLst>
              <a:gs pos="38000">
                <a:schemeClr val="bg2">
                  <a:lumMod val="88000"/>
                  <a:alpha val="0"/>
                </a:schemeClr>
              </a:gs>
              <a:gs pos="100000">
                <a:schemeClr val="accent3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62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150</Words>
  <Application>Microsoft Office PowerPoint</Application>
  <PresentationFormat>Format A4 (210 x 297 mm)</PresentationFormat>
  <Paragraphs>60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1" baseType="lpstr">
      <vt:lpstr>Arial</vt:lpstr>
      <vt:lpstr>Aptos</vt:lpstr>
      <vt:lpstr>Ara Hamah Zanki</vt:lpstr>
      <vt:lpstr>Calibri</vt:lpstr>
      <vt:lpstr>Adobe SHIN</vt:lpstr>
      <vt:lpstr>AL-AHDTV-Bold</vt:lpstr>
      <vt:lpstr>Aptos Display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ABDESSAMAD.BOUBRIK</dc:creator>
  <cp:lastModifiedBy>ABDESSAMAD.BOUBRIK</cp:lastModifiedBy>
  <cp:revision>7</cp:revision>
  <dcterms:created xsi:type="dcterms:W3CDTF">2026-08-20T20:16:58Z</dcterms:created>
  <dcterms:modified xsi:type="dcterms:W3CDTF">2026-08-21T14:36:12Z</dcterms:modified>
</cp:coreProperties>
</file>