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9" r:id="rId2"/>
    <p:sldId id="260" r:id="rId3"/>
    <p:sldId id="262" r:id="rId4"/>
  </p:sldIdLst>
  <p:sldSz cx="6858000" cy="9906000" type="A4"/>
  <p:notesSz cx="6858000" cy="9144000"/>
  <p:embeddedFontLst>
    <p:embeddedFont>
      <p:font typeface="AL-AHDTV-Bold" panose="00000800000000000000" pitchFamily="2" charset="-78"/>
      <p:bold r:id="rId5"/>
    </p:embeddedFont>
    <p:embeddedFont>
      <p:font typeface="Ara Hamah Zanki" panose="00000500000000000000" pitchFamily="2" charset="-78"/>
      <p:regular r:id="rId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7E0"/>
    <a:srgbClr val="CC9900"/>
    <a:srgbClr val="F0BD00"/>
    <a:srgbClr val="FEE9BE"/>
    <a:srgbClr val="633566"/>
    <a:srgbClr val="F5DEFA"/>
    <a:srgbClr val="FB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2044" y="36"/>
      </p:cViewPr>
      <p:guideLst>
        <p:guide orient="horz" pos="326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2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9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0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2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4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9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9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7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0" y="1586995"/>
            <a:ext cx="6858000" cy="2207099"/>
          </a:xfrm>
          <a:prstGeom prst="roundRect">
            <a:avLst/>
          </a:prstGeom>
          <a:solidFill>
            <a:srgbClr val="DDF7E0">
              <a:alpha val="70980"/>
            </a:srgb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rgbClr val="DDF7E0">
              <a:alpha val="7098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4435583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accent3"/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accent3"/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200391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247467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294542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205894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252970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300045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2239378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2710136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3192736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accent3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3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3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3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416789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5970223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5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0" y="1586995"/>
            <a:ext cx="6858000" cy="2207099"/>
          </a:xfrm>
          <a:prstGeom prst="roundRect">
            <a:avLst/>
          </a:prstGeom>
          <a:solidFill>
            <a:schemeClr val="tx2">
              <a:lumMod val="10000"/>
              <a:lumOff val="90000"/>
              <a:alpha val="7098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chemeClr val="tx2">
              <a:lumMod val="10000"/>
              <a:lumOff val="90000"/>
              <a:alpha val="7098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4435583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tx2"/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tx2"/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200391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247467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294542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205894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252970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300045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2239378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271013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319273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416789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5970223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5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0" y="1586995"/>
            <a:ext cx="6858000" cy="220709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98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4435583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accent5">
                    <a:lumMod val="50000"/>
                  </a:schemeClr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accent5">
                  <a:lumMod val="50000"/>
                </a:schemeClr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77696" y="200391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77696" y="247467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77696" y="294542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55194" y="205894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55194" y="252970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55194" y="300045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78526" y="2239378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78526" y="271013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78526" y="319273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416789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5970223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158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150</Words>
  <Application>Microsoft Office PowerPoint</Application>
  <PresentationFormat>Format A4 (210 x 297 mm)</PresentationFormat>
  <Paragraphs>60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Arial</vt:lpstr>
      <vt:lpstr>Aptos</vt:lpstr>
      <vt:lpstr>Ara Hamah Zanki</vt:lpstr>
      <vt:lpstr>Calibri</vt:lpstr>
      <vt:lpstr>Adobe SHIN</vt:lpstr>
      <vt:lpstr>AL-AHDTV-Bold</vt:lpstr>
      <vt:lpstr>Aptos Display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ABDESSAMAD.BOUBRIK</dc:creator>
  <cp:lastModifiedBy>ABDESSAMAD.BOUBRIK</cp:lastModifiedBy>
  <cp:revision>8</cp:revision>
  <dcterms:created xsi:type="dcterms:W3CDTF">2026-08-20T20:16:58Z</dcterms:created>
  <dcterms:modified xsi:type="dcterms:W3CDTF">2026-08-21T14:36:32Z</dcterms:modified>
</cp:coreProperties>
</file>